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373F4E7-45D5-F256-BE0A-CEEAF3FBDD9E}"/>
              </a:ext>
            </a:extLst>
          </p:cNvPr>
          <p:cNvSpPr/>
          <p:nvPr/>
        </p:nvSpPr>
        <p:spPr>
          <a:xfrm>
            <a:off x="2162070" y="1954964"/>
            <a:ext cx="78678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קצב השתנות של פונקציה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4D4427-E221-B3EB-C50A-240542B0D82B}"/>
              </a:ext>
            </a:extLst>
          </p:cNvPr>
          <p:cNvSpPr/>
          <p:nvPr/>
        </p:nvSpPr>
        <p:spPr>
          <a:xfrm>
            <a:off x="3535843" y="3646715"/>
            <a:ext cx="51203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שאלה 81 – עמודים 50-51</a:t>
            </a:r>
          </a:p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צמרת</a:t>
            </a:r>
            <a:endParaRPr lang="he-I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D7B9707-815F-3EA2-6CCA-BAB6ED9CC79C}"/>
              </a:ext>
            </a:extLst>
          </p:cNvPr>
          <p:cNvSpPr/>
          <p:nvPr/>
        </p:nvSpPr>
        <p:spPr>
          <a:xfrm>
            <a:off x="317375" y="5688764"/>
            <a:ext cx="247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לירון דוד</a:t>
            </a:r>
          </a:p>
        </p:txBody>
      </p:sp>
    </p:spTree>
    <p:extLst>
      <p:ext uri="{BB962C8B-B14F-4D97-AF65-F5344CB8AC3E}">
        <p14:creationId xmlns:p14="http://schemas.microsoft.com/office/powerpoint/2010/main" val="3716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2C0D740-3320-C3F0-9D57-3BC11E992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47" y="885824"/>
            <a:ext cx="9716868" cy="4509135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9E9AFF5A-48DB-E326-91EF-9F5A194C0E6D}"/>
              </a:ext>
            </a:extLst>
          </p:cNvPr>
          <p:cNvSpPr/>
          <p:nvPr/>
        </p:nvSpPr>
        <p:spPr>
          <a:xfrm>
            <a:off x="2350685" y="4871739"/>
            <a:ext cx="3529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8B7AAC7-F444-8A8F-9CD2-9ED4D099DEE5}"/>
              </a:ext>
            </a:extLst>
          </p:cNvPr>
          <p:cNvSpPr/>
          <p:nvPr/>
        </p:nvSpPr>
        <p:spPr>
          <a:xfrm>
            <a:off x="2955846" y="4871739"/>
            <a:ext cx="3529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7C91D218-DF12-BDFA-027F-80FB35FDEDF1}"/>
              </a:ext>
            </a:extLst>
          </p:cNvPr>
          <p:cNvSpPr/>
          <p:nvPr/>
        </p:nvSpPr>
        <p:spPr>
          <a:xfrm>
            <a:off x="3471917" y="4871739"/>
            <a:ext cx="4956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58D41CA-6999-6C90-A2AD-6FF29DE2B5B5}"/>
              </a:ext>
            </a:extLst>
          </p:cNvPr>
          <p:cNvSpPr/>
          <p:nvPr/>
        </p:nvSpPr>
        <p:spPr>
          <a:xfrm>
            <a:off x="4097505" y="4871739"/>
            <a:ext cx="4956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7D727205-B63B-3ED6-7635-601DC5DCADCF}"/>
              </a:ext>
            </a:extLst>
          </p:cNvPr>
          <p:cNvSpPr/>
          <p:nvPr/>
        </p:nvSpPr>
        <p:spPr>
          <a:xfrm>
            <a:off x="4669278" y="4871739"/>
            <a:ext cx="521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C2EC0B37-6197-A865-D8D6-973F53CA29DE}"/>
              </a:ext>
            </a:extLst>
          </p:cNvPr>
          <p:cNvSpPr/>
          <p:nvPr/>
        </p:nvSpPr>
        <p:spPr>
          <a:xfrm>
            <a:off x="5213462" y="4871739"/>
            <a:ext cx="521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25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FA43281F-A340-FFD3-2F71-0FAD15FD5033}"/>
              </a:ext>
            </a:extLst>
          </p:cNvPr>
          <p:cNvSpPr/>
          <p:nvPr/>
        </p:nvSpPr>
        <p:spPr>
          <a:xfrm>
            <a:off x="5835351" y="4871739"/>
            <a:ext cx="521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70415B3B-784E-D15F-F6EB-0A1FD09B6151}"/>
              </a:ext>
            </a:extLst>
          </p:cNvPr>
          <p:cNvSpPr/>
          <p:nvPr/>
        </p:nvSpPr>
        <p:spPr>
          <a:xfrm>
            <a:off x="6448600" y="4871739"/>
            <a:ext cx="521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35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F067F8A0-EC51-9B65-093E-EFDC629CBBFE}"/>
              </a:ext>
            </a:extLst>
          </p:cNvPr>
          <p:cNvSpPr/>
          <p:nvPr/>
        </p:nvSpPr>
        <p:spPr>
          <a:xfrm>
            <a:off x="7053898" y="4871739"/>
            <a:ext cx="521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97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3B5974B7-CD56-9221-39E1-20381526F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3" y="825484"/>
            <a:ext cx="3413778" cy="317834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0CDF240-D420-8D2B-CE61-5FFC37C9F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739" y="1420104"/>
            <a:ext cx="7190681" cy="936065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CB93CED9-B3A7-C515-0FBF-BE334D7FFE92}"/>
              </a:ext>
            </a:extLst>
          </p:cNvPr>
          <p:cNvSpPr/>
          <p:nvPr/>
        </p:nvSpPr>
        <p:spPr>
          <a:xfrm>
            <a:off x="3834666" y="605874"/>
            <a:ext cx="7572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נתבונן בגרף ובטבלה ונענה על השאלות :</a:t>
            </a:r>
            <a:endParaRPr lang="he-I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F0BA7BEA-B999-11F6-3AC9-19FC3D7AE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398" y="2631426"/>
            <a:ext cx="7496175" cy="609600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B0B740E5-BCD0-0CEB-DE68-441B0BFA1ACB}"/>
              </a:ext>
            </a:extLst>
          </p:cNvPr>
          <p:cNvSpPr/>
          <p:nvPr/>
        </p:nvSpPr>
        <p:spPr>
          <a:xfrm>
            <a:off x="3410940" y="2745265"/>
            <a:ext cx="5004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כן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83DC6813-8588-8E7A-7E02-1649A7BA6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445" y="3429000"/>
            <a:ext cx="6657975" cy="781050"/>
          </a:xfrm>
          <a:prstGeom prst="rect">
            <a:avLst/>
          </a:prstGeom>
        </p:spPr>
      </p:pic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E6795D24-7441-8D1E-7CBF-103631938A47}"/>
              </a:ext>
            </a:extLst>
          </p:cNvPr>
          <p:cNvSpPr/>
          <p:nvPr/>
        </p:nvSpPr>
        <p:spPr>
          <a:xfrm>
            <a:off x="4545367" y="3870664"/>
            <a:ext cx="1970843" cy="25745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10595640-2D20-3115-53C5-A5C1E9307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670" y="4282048"/>
            <a:ext cx="6000750" cy="762000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784EEDD8-A4FE-7285-4F71-AAF3EDCE33BF}"/>
              </a:ext>
            </a:extLst>
          </p:cNvPr>
          <p:cNvSpPr txBox="1"/>
          <p:nvPr/>
        </p:nvSpPr>
        <p:spPr>
          <a:xfrm>
            <a:off x="5641759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18">
                <a:extLst>
                  <a:ext uri="{FF2B5EF4-FFF2-40B4-BE49-F238E27FC236}">
                    <a16:creationId xmlns:a16="http://schemas.microsoft.com/office/drawing/2014/main" id="{F288A5A8-3456-9BB4-46E2-EF4247F2EBAD}"/>
                  </a:ext>
                </a:extLst>
              </p:cNvPr>
              <p:cNvSpPr/>
              <p:nvPr/>
            </p:nvSpPr>
            <p:spPr>
              <a:xfrm>
                <a:off x="9642366" y="5037786"/>
                <a:ext cx="1483098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he-IL" sz="20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מלבן 18">
                <a:extLst>
                  <a:ext uri="{FF2B5EF4-FFF2-40B4-BE49-F238E27FC236}">
                    <a16:creationId xmlns:a16="http://schemas.microsoft.com/office/drawing/2014/main" id="{F288A5A8-3456-9BB4-46E2-EF4247F2E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366" y="5037786"/>
                <a:ext cx="1483098" cy="400110"/>
              </a:xfrm>
              <a:prstGeom prst="rect">
                <a:avLst/>
              </a:prstGeom>
              <a:blipFill>
                <a:blip r:embed="rId7"/>
                <a:stretch>
                  <a:fillRect l="-412" b="-15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D587E50C-D254-7627-18C1-CD543718F992}"/>
                  </a:ext>
                </a:extLst>
              </p:cNvPr>
              <p:cNvSpPr/>
              <p:nvPr/>
            </p:nvSpPr>
            <p:spPr>
              <a:xfrm>
                <a:off x="7255440" y="5037786"/>
                <a:ext cx="1625766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he-IL" sz="20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D587E50C-D254-7627-18C1-CD543718F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440" y="5037786"/>
                <a:ext cx="1625766" cy="400110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C1255447-C591-9C50-1256-7097640B1C00}"/>
                  </a:ext>
                </a:extLst>
              </p:cNvPr>
              <p:cNvSpPr/>
              <p:nvPr/>
            </p:nvSpPr>
            <p:spPr>
              <a:xfrm>
                <a:off x="5180717" y="4982139"/>
                <a:ext cx="1252009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e-IL" sz="2000" b="0" i="1" cap="none" spc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  <m:r>
                      <a:rPr lang="he-IL" sz="2000" b="0" i="1" cap="none" spc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cap="none" spc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e-IL" sz="2000" b="0" i="1" cap="none" spc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e-IL" sz="2000" b="0" i="1" cap="none" spc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b="0" cap="none" spc="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x</a:t>
                </a:r>
                <a:endParaRPr lang="he-IL" sz="20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C1255447-C591-9C50-1256-7097640B1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17" y="4982139"/>
                <a:ext cx="1252009" cy="400110"/>
              </a:xfrm>
              <a:prstGeom prst="rect">
                <a:avLst/>
              </a:prstGeom>
              <a:blipFill>
                <a:blip r:embed="rId9"/>
                <a:stretch>
                  <a:fillRect l="-488" t="-9091" r="-6341" b="-3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2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 animBg="1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3B5974B7-CD56-9221-39E1-20381526F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3" y="825484"/>
            <a:ext cx="3413778" cy="317834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0CDF240-D420-8D2B-CE61-5FFC37C9F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892" y="1475751"/>
            <a:ext cx="7190681" cy="936065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CB93CED9-B3A7-C515-0FBF-BE334D7FFE92}"/>
              </a:ext>
            </a:extLst>
          </p:cNvPr>
          <p:cNvSpPr/>
          <p:nvPr/>
        </p:nvSpPr>
        <p:spPr>
          <a:xfrm>
            <a:off x="3834666" y="605874"/>
            <a:ext cx="7572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נתבונן בגרף ובטבלה ונענה על השאלות :</a:t>
            </a:r>
            <a:endParaRPr lang="he-I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784EEDD8-A4FE-7285-4F71-AAF3EDCE33BF}"/>
              </a:ext>
            </a:extLst>
          </p:cNvPr>
          <p:cNvSpPr txBox="1"/>
          <p:nvPr/>
        </p:nvSpPr>
        <p:spPr>
          <a:xfrm>
            <a:off x="5641759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C1255447-C591-9C50-1256-7097640B1C00}"/>
                  </a:ext>
                </a:extLst>
              </p:cNvPr>
              <p:cNvSpPr/>
              <p:nvPr/>
            </p:nvSpPr>
            <p:spPr>
              <a:xfrm>
                <a:off x="4725652" y="2596259"/>
                <a:ext cx="444352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e-IL" sz="2000" b="0" i="1" cap="none" spc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b="0" cap="none" spc="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x</a:t>
                </a:r>
                <a:endParaRPr lang="he-IL" sz="20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C1255447-C591-9C50-1256-7097640B1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652" y="2596259"/>
                <a:ext cx="444352" cy="400110"/>
              </a:xfrm>
              <a:prstGeom prst="rect">
                <a:avLst/>
              </a:prstGeom>
              <a:blipFill>
                <a:blip r:embed="rId4"/>
                <a:stretch>
                  <a:fillRect l="-1370" t="-9091" r="-17808" b="-3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תמונה 2">
            <a:extLst>
              <a:ext uri="{FF2B5EF4-FFF2-40B4-BE49-F238E27FC236}">
                <a16:creationId xmlns:a16="http://schemas.microsoft.com/office/drawing/2014/main" id="{41A0CE78-61BD-3746-D138-011E8FEA6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670" y="2672444"/>
            <a:ext cx="5972175" cy="3524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695401E-65CC-9290-A3C0-DF8B039C8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395" y="3343367"/>
            <a:ext cx="5505450" cy="1466850"/>
          </a:xfrm>
          <a:prstGeom prst="rect">
            <a:avLst/>
          </a:prstGeom>
        </p:spPr>
      </p:pic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0CEA60F8-90A6-32D9-99BB-F19838020992}"/>
              </a:ext>
            </a:extLst>
          </p:cNvPr>
          <p:cNvSpPr/>
          <p:nvPr/>
        </p:nvSpPr>
        <p:spPr>
          <a:xfrm>
            <a:off x="8957567" y="4526130"/>
            <a:ext cx="1970843" cy="25745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37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0F4E799-1DA2-6243-FB39-49A630F7B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01" y="1052419"/>
            <a:ext cx="8534400" cy="3143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3036062-98A2-1C39-713C-403D7069F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520" y="1628821"/>
            <a:ext cx="4076700" cy="333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102810F1-83D7-D96E-D859-76D73D023AE1}"/>
                  </a:ext>
                </a:extLst>
              </p:cNvPr>
              <p:cNvSpPr/>
              <p:nvPr/>
            </p:nvSpPr>
            <p:spPr>
              <a:xfrm>
                <a:off x="4898491" y="1562086"/>
                <a:ext cx="151798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0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e-IL" sz="20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102810F1-83D7-D96E-D859-76D73D023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491" y="1562086"/>
                <a:ext cx="1517980" cy="400110"/>
              </a:xfrm>
              <a:prstGeom prst="rect">
                <a:avLst/>
              </a:prstGeom>
              <a:blipFill>
                <a:blip r:embed="rId4"/>
                <a:stretch>
                  <a:fillRect l="-4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תמונה 7">
            <a:extLst>
              <a:ext uri="{FF2B5EF4-FFF2-40B4-BE49-F238E27FC236}">
                <a16:creationId xmlns:a16="http://schemas.microsoft.com/office/drawing/2014/main" id="{C210DB2D-0504-3E63-B3E7-64CFBF66F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481" y="2588892"/>
            <a:ext cx="5048250" cy="1181100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C588620A-687A-666F-0A49-2662D5BF58E3}"/>
              </a:ext>
            </a:extLst>
          </p:cNvPr>
          <p:cNvSpPr/>
          <p:nvPr/>
        </p:nvSpPr>
        <p:spPr>
          <a:xfrm>
            <a:off x="6272937" y="1993440"/>
            <a:ext cx="3991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בכל דקה מתמלא המיכל ב- 4 ליטר.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E36FAE97-DC00-0DAA-5966-20100129DE3B}"/>
                  </a:ext>
                </a:extLst>
              </p:cNvPr>
              <p:cNvSpPr/>
              <p:nvPr/>
            </p:nvSpPr>
            <p:spPr>
              <a:xfrm>
                <a:off x="5339350" y="3776549"/>
                <a:ext cx="1394934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he-IL" sz="2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E36FAE97-DC00-0DAA-5966-20100129D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350" y="3776549"/>
                <a:ext cx="1394934" cy="461665"/>
              </a:xfrm>
              <a:prstGeom prst="rect">
                <a:avLst/>
              </a:prstGeom>
              <a:blipFill>
                <a:blip r:embed="rId6"/>
                <a:stretch>
                  <a:fillRect l="-1747" b="-2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3933F72B-007F-0555-DDE9-7450CCB71E88}"/>
                  </a:ext>
                </a:extLst>
              </p:cNvPr>
              <p:cNvSpPr/>
              <p:nvPr/>
            </p:nvSpPr>
            <p:spPr>
              <a:xfrm>
                <a:off x="6745049" y="3786442"/>
                <a:ext cx="1564851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he-IL" sz="2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3933F72B-007F-0555-DDE9-7450CCB71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049" y="3786442"/>
                <a:ext cx="1564851" cy="461665"/>
              </a:xfrm>
              <a:prstGeom prst="rect">
                <a:avLst/>
              </a:prstGeom>
              <a:blipFill>
                <a:blip r:embed="rId7"/>
                <a:stretch>
                  <a:fillRect l="-1167" b="-13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6315E060-18A9-288C-5FA2-0127B85F93AB}"/>
                  </a:ext>
                </a:extLst>
              </p:cNvPr>
              <p:cNvSpPr/>
              <p:nvPr/>
            </p:nvSpPr>
            <p:spPr>
              <a:xfrm>
                <a:off x="8331431" y="3780629"/>
                <a:ext cx="1564851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he-IL" sz="2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6315E060-18A9-288C-5FA2-0127B85F9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431" y="3780629"/>
                <a:ext cx="1564851" cy="461665"/>
              </a:xfrm>
              <a:prstGeom prst="rect">
                <a:avLst/>
              </a:prstGeom>
              <a:blipFill>
                <a:blip r:embed="rId8"/>
                <a:stretch>
                  <a:fillRect l="-1563" b="-13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מלבן 12">
                <a:extLst>
                  <a:ext uri="{FF2B5EF4-FFF2-40B4-BE49-F238E27FC236}">
                    <a16:creationId xmlns:a16="http://schemas.microsoft.com/office/drawing/2014/main" id="{18422AC4-19B2-0C09-3F09-76CE23BA3614}"/>
                  </a:ext>
                </a:extLst>
              </p:cNvPr>
              <p:cNvSpPr/>
              <p:nvPr/>
            </p:nvSpPr>
            <p:spPr>
              <a:xfrm>
                <a:off x="9853220" y="3797699"/>
                <a:ext cx="1564851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he-IL" sz="2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מלבן 12">
                <a:extLst>
                  <a:ext uri="{FF2B5EF4-FFF2-40B4-BE49-F238E27FC236}">
                    <a16:creationId xmlns:a16="http://schemas.microsoft.com/office/drawing/2014/main" id="{18422AC4-19B2-0C09-3F09-76CE23BA3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220" y="3797699"/>
                <a:ext cx="1564851" cy="461665"/>
              </a:xfrm>
              <a:prstGeom prst="rect">
                <a:avLst/>
              </a:prstGeom>
              <a:blipFill>
                <a:blip r:embed="rId9"/>
                <a:stretch>
                  <a:fillRect l="-1167" b="-13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13AAE412-4420-6457-1644-99D36C065D44}"/>
                  </a:ext>
                </a:extLst>
              </p:cNvPr>
              <p:cNvSpPr/>
              <p:nvPr/>
            </p:nvSpPr>
            <p:spPr>
              <a:xfrm>
                <a:off x="6396434" y="3277143"/>
                <a:ext cx="43152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he-IL" sz="20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13AAE412-4420-6457-1644-99D36C065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434" y="3277143"/>
                <a:ext cx="431528" cy="461665"/>
              </a:xfrm>
              <a:prstGeom prst="rect">
                <a:avLst/>
              </a:prstGeom>
              <a:blipFill>
                <a:blip r:embed="rId10"/>
                <a:stretch>
                  <a:fillRect l="-4225" b="-2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94EDAFF6-3738-165E-B9B0-16D3C863CAD3}"/>
                  </a:ext>
                </a:extLst>
              </p:cNvPr>
              <p:cNvSpPr/>
              <p:nvPr/>
            </p:nvSpPr>
            <p:spPr>
              <a:xfrm>
                <a:off x="6845542" y="3269918"/>
                <a:ext cx="60144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he-IL" sz="20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94EDAFF6-3738-165E-B9B0-16D3C863C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542" y="3269918"/>
                <a:ext cx="601447" cy="461665"/>
              </a:xfrm>
              <a:prstGeom prst="rect">
                <a:avLst/>
              </a:prstGeom>
              <a:blipFill>
                <a:blip r:embed="rId11"/>
                <a:stretch>
                  <a:fillRect l="-4040"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מלבן 15">
                <a:extLst>
                  <a:ext uri="{FF2B5EF4-FFF2-40B4-BE49-F238E27FC236}">
                    <a16:creationId xmlns:a16="http://schemas.microsoft.com/office/drawing/2014/main" id="{2C559CB0-4EF3-28AA-69EF-139DF7ACD220}"/>
                  </a:ext>
                </a:extLst>
              </p:cNvPr>
              <p:cNvSpPr/>
              <p:nvPr/>
            </p:nvSpPr>
            <p:spPr>
              <a:xfrm>
                <a:off x="7370186" y="3278228"/>
                <a:ext cx="60144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he-IL" sz="20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מלבן 15">
                <a:extLst>
                  <a:ext uri="{FF2B5EF4-FFF2-40B4-BE49-F238E27FC236}">
                    <a16:creationId xmlns:a16="http://schemas.microsoft.com/office/drawing/2014/main" id="{2C559CB0-4EF3-28AA-69EF-139DF7ACD2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186" y="3278228"/>
                <a:ext cx="601447" cy="461665"/>
              </a:xfrm>
              <a:prstGeom prst="rect">
                <a:avLst/>
              </a:prstGeom>
              <a:blipFill>
                <a:blip r:embed="rId12"/>
                <a:stretch>
                  <a:fillRect l="-4040" b="-2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מלבן 16">
                <a:extLst>
                  <a:ext uri="{FF2B5EF4-FFF2-40B4-BE49-F238E27FC236}">
                    <a16:creationId xmlns:a16="http://schemas.microsoft.com/office/drawing/2014/main" id="{9E14CD35-6A9C-C82A-48D8-C6DD8418E299}"/>
                  </a:ext>
                </a:extLst>
              </p:cNvPr>
              <p:cNvSpPr/>
              <p:nvPr/>
            </p:nvSpPr>
            <p:spPr>
              <a:xfrm>
                <a:off x="7894830" y="3293277"/>
                <a:ext cx="60144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cap="none" spc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he-IL" sz="20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מלבן 16">
                <a:extLst>
                  <a:ext uri="{FF2B5EF4-FFF2-40B4-BE49-F238E27FC236}">
                    <a16:creationId xmlns:a16="http://schemas.microsoft.com/office/drawing/2014/main" id="{9E14CD35-6A9C-C82A-48D8-C6DD8418E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830" y="3293277"/>
                <a:ext cx="601447" cy="461665"/>
              </a:xfrm>
              <a:prstGeom prst="rect">
                <a:avLst/>
              </a:prstGeom>
              <a:blipFill>
                <a:blip r:embed="rId13"/>
                <a:stretch>
                  <a:fillRect l="-3030" b="-13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תמונה 24">
            <a:extLst>
              <a:ext uri="{FF2B5EF4-FFF2-40B4-BE49-F238E27FC236}">
                <a16:creationId xmlns:a16="http://schemas.microsoft.com/office/drawing/2014/main" id="{CCBBD340-C8EE-7029-8F31-6C6377FDE1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4026" y="4395887"/>
            <a:ext cx="2733675" cy="342900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1C82391E-9930-B68C-AD09-ABE49E29EA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11001" y="4810368"/>
            <a:ext cx="7886700" cy="1209675"/>
          </a:xfrm>
          <a:prstGeom prst="rect">
            <a:avLst/>
          </a:prstGeom>
        </p:spPr>
      </p:pic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73F90E67-DDB8-8A85-D37B-499403B7CBD5}"/>
              </a:ext>
            </a:extLst>
          </p:cNvPr>
          <p:cNvSpPr/>
          <p:nvPr/>
        </p:nvSpPr>
        <p:spPr>
          <a:xfrm>
            <a:off x="4027713" y="5386558"/>
            <a:ext cx="493911" cy="21905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F7AF05B4-9B0C-B0EC-4101-328DB177D8C0}"/>
              </a:ext>
            </a:extLst>
          </p:cNvPr>
          <p:cNvSpPr/>
          <p:nvPr/>
        </p:nvSpPr>
        <p:spPr>
          <a:xfrm>
            <a:off x="9694627" y="5825239"/>
            <a:ext cx="493911" cy="21905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B515F900-F8D4-2231-6FCC-48285BA7BB4F}"/>
              </a:ext>
            </a:extLst>
          </p:cNvPr>
          <p:cNvCxnSpPr>
            <a:cxnSpLocks/>
          </p:cNvCxnSpPr>
          <p:nvPr/>
        </p:nvCxnSpPr>
        <p:spPr>
          <a:xfrm>
            <a:off x="1179019" y="5063859"/>
            <a:ext cx="2663306" cy="131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BFBF8F30-9834-3D20-CA10-48985E816754}"/>
              </a:ext>
            </a:extLst>
          </p:cNvPr>
          <p:cNvCxnSpPr>
            <a:cxnSpLocks/>
          </p:cNvCxnSpPr>
          <p:nvPr/>
        </p:nvCxnSpPr>
        <p:spPr>
          <a:xfrm flipV="1">
            <a:off x="1179019" y="1191260"/>
            <a:ext cx="0" cy="391865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>
            <a:extLst>
              <a:ext uri="{FF2B5EF4-FFF2-40B4-BE49-F238E27FC236}">
                <a16:creationId xmlns:a16="http://schemas.microsoft.com/office/drawing/2014/main" id="{DB631AF0-8F67-AFE4-152F-BE41C7897921}"/>
              </a:ext>
            </a:extLst>
          </p:cNvPr>
          <p:cNvSpPr/>
          <p:nvPr/>
        </p:nvSpPr>
        <p:spPr>
          <a:xfrm>
            <a:off x="5932563" y="2820191"/>
            <a:ext cx="349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3230808B-FCE7-1E19-E27A-045A026D38AF}"/>
              </a:ext>
            </a:extLst>
          </p:cNvPr>
          <p:cNvSpPr/>
          <p:nvPr/>
        </p:nvSpPr>
        <p:spPr>
          <a:xfrm>
            <a:off x="5948593" y="3195098"/>
            <a:ext cx="3337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A010993E-0242-8455-3E2F-38F33D3B8663}"/>
              </a:ext>
            </a:extLst>
          </p:cNvPr>
          <p:cNvSpPr/>
          <p:nvPr/>
        </p:nvSpPr>
        <p:spPr>
          <a:xfrm>
            <a:off x="3796145" y="4786119"/>
            <a:ext cx="372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he-I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1D823991-E03E-5C54-B047-7A00E1217CED}"/>
              </a:ext>
            </a:extLst>
          </p:cNvPr>
          <p:cNvSpPr/>
          <p:nvPr/>
        </p:nvSpPr>
        <p:spPr>
          <a:xfrm>
            <a:off x="816205" y="787911"/>
            <a:ext cx="3561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he-I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4" name="טבלה 33">
            <a:extLst>
              <a:ext uri="{FF2B5EF4-FFF2-40B4-BE49-F238E27FC236}">
                <a16:creationId xmlns:a16="http://schemas.microsoft.com/office/drawing/2014/main" id="{3E640A4B-CFE0-8912-A49D-CE781F399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7985"/>
              </p:ext>
            </p:extLst>
          </p:nvPr>
        </p:nvGraphicFramePr>
        <p:xfrm>
          <a:off x="1200343" y="1561114"/>
          <a:ext cx="2382589" cy="3502745"/>
        </p:xfrm>
        <a:graphic>
          <a:graphicData uri="http://schemas.openxmlformats.org/drawingml/2006/table">
            <a:tbl>
              <a:tblPr rtl="1" firstRow="1" firstCol="1" bandRow="1">
                <a:tableStyleId>{22838BEF-8BB2-4498-84A7-C5851F593DF1}</a:tableStyleId>
              </a:tblPr>
              <a:tblGrid>
                <a:gridCol w="216599">
                  <a:extLst>
                    <a:ext uri="{9D8B030D-6E8A-4147-A177-3AD203B41FA5}">
                      <a16:colId xmlns:a16="http://schemas.microsoft.com/office/drawing/2014/main" val="891082448"/>
                    </a:ext>
                  </a:extLst>
                </a:gridCol>
                <a:gridCol w="216599">
                  <a:extLst>
                    <a:ext uri="{9D8B030D-6E8A-4147-A177-3AD203B41FA5}">
                      <a16:colId xmlns:a16="http://schemas.microsoft.com/office/drawing/2014/main" val="1209389948"/>
                    </a:ext>
                  </a:extLst>
                </a:gridCol>
                <a:gridCol w="216599">
                  <a:extLst>
                    <a:ext uri="{9D8B030D-6E8A-4147-A177-3AD203B41FA5}">
                      <a16:colId xmlns:a16="http://schemas.microsoft.com/office/drawing/2014/main" val="2564183259"/>
                    </a:ext>
                  </a:extLst>
                </a:gridCol>
                <a:gridCol w="216599">
                  <a:extLst>
                    <a:ext uri="{9D8B030D-6E8A-4147-A177-3AD203B41FA5}">
                      <a16:colId xmlns:a16="http://schemas.microsoft.com/office/drawing/2014/main" val="2008560157"/>
                    </a:ext>
                  </a:extLst>
                </a:gridCol>
                <a:gridCol w="216599">
                  <a:extLst>
                    <a:ext uri="{9D8B030D-6E8A-4147-A177-3AD203B41FA5}">
                      <a16:colId xmlns:a16="http://schemas.microsoft.com/office/drawing/2014/main" val="3865368878"/>
                    </a:ext>
                  </a:extLst>
                </a:gridCol>
                <a:gridCol w="216599">
                  <a:extLst>
                    <a:ext uri="{9D8B030D-6E8A-4147-A177-3AD203B41FA5}">
                      <a16:colId xmlns:a16="http://schemas.microsoft.com/office/drawing/2014/main" val="61347154"/>
                    </a:ext>
                  </a:extLst>
                </a:gridCol>
                <a:gridCol w="216599">
                  <a:extLst>
                    <a:ext uri="{9D8B030D-6E8A-4147-A177-3AD203B41FA5}">
                      <a16:colId xmlns:a16="http://schemas.microsoft.com/office/drawing/2014/main" val="4155300349"/>
                    </a:ext>
                  </a:extLst>
                </a:gridCol>
                <a:gridCol w="216599">
                  <a:extLst>
                    <a:ext uri="{9D8B030D-6E8A-4147-A177-3AD203B41FA5}">
                      <a16:colId xmlns:a16="http://schemas.microsoft.com/office/drawing/2014/main" val="2174202315"/>
                    </a:ext>
                  </a:extLst>
                </a:gridCol>
                <a:gridCol w="216599">
                  <a:extLst>
                    <a:ext uri="{9D8B030D-6E8A-4147-A177-3AD203B41FA5}">
                      <a16:colId xmlns:a16="http://schemas.microsoft.com/office/drawing/2014/main" val="3785769608"/>
                    </a:ext>
                  </a:extLst>
                </a:gridCol>
                <a:gridCol w="216599">
                  <a:extLst>
                    <a:ext uri="{9D8B030D-6E8A-4147-A177-3AD203B41FA5}">
                      <a16:colId xmlns:a16="http://schemas.microsoft.com/office/drawing/2014/main" val="1441608289"/>
                    </a:ext>
                  </a:extLst>
                </a:gridCol>
                <a:gridCol w="216599">
                  <a:extLst>
                    <a:ext uri="{9D8B030D-6E8A-4147-A177-3AD203B41FA5}">
                      <a16:colId xmlns:a16="http://schemas.microsoft.com/office/drawing/2014/main" val="1167541897"/>
                    </a:ext>
                  </a:extLst>
                </a:gridCol>
              </a:tblGrid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908642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94372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198729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028470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4586450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997499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515589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661986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706315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1759248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9433005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25808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5441509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647640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0246518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779433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010971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8335186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4427997"/>
                  </a:ext>
                </a:extLst>
              </a:tr>
            </a:tbl>
          </a:graphicData>
        </a:graphic>
      </p:graphicFrame>
      <p:grpSp>
        <p:nvGrpSpPr>
          <p:cNvPr id="62" name="קבוצה 61">
            <a:extLst>
              <a:ext uri="{FF2B5EF4-FFF2-40B4-BE49-F238E27FC236}">
                <a16:creationId xmlns:a16="http://schemas.microsoft.com/office/drawing/2014/main" id="{466482BB-E809-C66E-B32E-0A4E2795B84C}"/>
              </a:ext>
            </a:extLst>
          </p:cNvPr>
          <p:cNvGrpSpPr/>
          <p:nvPr/>
        </p:nvGrpSpPr>
        <p:grpSpPr>
          <a:xfrm>
            <a:off x="1082138" y="1749994"/>
            <a:ext cx="2073841" cy="3414900"/>
            <a:chOff x="1255632" y="918272"/>
            <a:chExt cx="2073841" cy="3414900"/>
          </a:xfrm>
        </p:grpSpPr>
        <p:cxnSp>
          <p:nvCxnSpPr>
            <p:cNvPr id="40" name="מחבר ישר 39">
              <a:extLst>
                <a:ext uri="{FF2B5EF4-FFF2-40B4-BE49-F238E27FC236}">
                  <a16:creationId xmlns:a16="http://schemas.microsoft.com/office/drawing/2014/main" id="{275588D2-1E84-94DE-3CDB-451C6587DE15}"/>
                </a:ext>
              </a:extLst>
            </p:cNvPr>
            <p:cNvCxnSpPr/>
            <p:nvPr/>
          </p:nvCxnSpPr>
          <p:spPr>
            <a:xfrm>
              <a:off x="1588653" y="4138187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>
              <a:extLst>
                <a:ext uri="{FF2B5EF4-FFF2-40B4-BE49-F238E27FC236}">
                  <a16:creationId xmlns:a16="http://schemas.microsoft.com/office/drawing/2014/main" id="{8DF5A143-6774-59DD-D4B8-7CA033FAF52E}"/>
                </a:ext>
              </a:extLst>
            </p:cNvPr>
            <p:cNvCxnSpPr/>
            <p:nvPr/>
          </p:nvCxnSpPr>
          <p:spPr>
            <a:xfrm>
              <a:off x="1814944" y="4142354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ישר 41">
              <a:extLst>
                <a:ext uri="{FF2B5EF4-FFF2-40B4-BE49-F238E27FC236}">
                  <a16:creationId xmlns:a16="http://schemas.microsoft.com/office/drawing/2014/main" id="{39656878-C697-8B1B-89F9-102FD9D3CCCF}"/>
                </a:ext>
              </a:extLst>
            </p:cNvPr>
            <p:cNvCxnSpPr/>
            <p:nvPr/>
          </p:nvCxnSpPr>
          <p:spPr>
            <a:xfrm>
              <a:off x="2027380" y="4133574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ישר 42">
              <a:extLst>
                <a:ext uri="{FF2B5EF4-FFF2-40B4-BE49-F238E27FC236}">
                  <a16:creationId xmlns:a16="http://schemas.microsoft.com/office/drawing/2014/main" id="{6503772D-4DC5-9E1D-60EF-EDF4323A04BB}"/>
                </a:ext>
              </a:extLst>
            </p:cNvPr>
            <p:cNvCxnSpPr/>
            <p:nvPr/>
          </p:nvCxnSpPr>
          <p:spPr>
            <a:xfrm>
              <a:off x="2239813" y="4133575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ישר 43">
              <a:extLst>
                <a:ext uri="{FF2B5EF4-FFF2-40B4-BE49-F238E27FC236}">
                  <a16:creationId xmlns:a16="http://schemas.microsoft.com/office/drawing/2014/main" id="{BC1E490D-43A5-B2FC-CD5C-D0A483A95596}"/>
                </a:ext>
              </a:extLst>
            </p:cNvPr>
            <p:cNvCxnSpPr/>
            <p:nvPr/>
          </p:nvCxnSpPr>
          <p:spPr>
            <a:xfrm>
              <a:off x="2456868" y="4137742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ישר 44">
              <a:extLst>
                <a:ext uri="{FF2B5EF4-FFF2-40B4-BE49-F238E27FC236}">
                  <a16:creationId xmlns:a16="http://schemas.microsoft.com/office/drawing/2014/main" id="{780E35BB-53A0-3A95-C489-2EAB27C136F3}"/>
                </a:ext>
              </a:extLst>
            </p:cNvPr>
            <p:cNvCxnSpPr/>
            <p:nvPr/>
          </p:nvCxnSpPr>
          <p:spPr>
            <a:xfrm>
              <a:off x="2669304" y="4138198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ישר 45">
              <a:extLst>
                <a:ext uri="{FF2B5EF4-FFF2-40B4-BE49-F238E27FC236}">
                  <a16:creationId xmlns:a16="http://schemas.microsoft.com/office/drawing/2014/main" id="{2DD87A1E-4EC3-B0CE-8B34-E2D6567CE516}"/>
                </a:ext>
              </a:extLst>
            </p:cNvPr>
            <p:cNvCxnSpPr/>
            <p:nvPr/>
          </p:nvCxnSpPr>
          <p:spPr>
            <a:xfrm>
              <a:off x="2890746" y="4146967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ישר 46">
              <a:extLst>
                <a:ext uri="{FF2B5EF4-FFF2-40B4-BE49-F238E27FC236}">
                  <a16:creationId xmlns:a16="http://schemas.microsoft.com/office/drawing/2014/main" id="{1FFCCF62-25D7-9CAD-4EE4-FF5D407B15C8}"/>
                </a:ext>
              </a:extLst>
            </p:cNvPr>
            <p:cNvCxnSpPr/>
            <p:nvPr/>
          </p:nvCxnSpPr>
          <p:spPr>
            <a:xfrm>
              <a:off x="3117037" y="4151134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>
              <a:extLst>
                <a:ext uri="{FF2B5EF4-FFF2-40B4-BE49-F238E27FC236}">
                  <a16:creationId xmlns:a16="http://schemas.microsoft.com/office/drawing/2014/main" id="{72983141-07C2-C8EF-5EFE-8E49C922EA3B}"/>
                </a:ext>
              </a:extLst>
            </p:cNvPr>
            <p:cNvCxnSpPr/>
            <p:nvPr/>
          </p:nvCxnSpPr>
          <p:spPr>
            <a:xfrm>
              <a:off x="3329473" y="4151590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מחבר ישר 50">
              <a:extLst>
                <a:ext uri="{FF2B5EF4-FFF2-40B4-BE49-F238E27FC236}">
                  <a16:creationId xmlns:a16="http://schemas.microsoft.com/office/drawing/2014/main" id="{90D91FAE-7CB0-BB66-A6E4-3D934BAB1C07}"/>
                </a:ext>
              </a:extLst>
            </p:cNvPr>
            <p:cNvCxnSpPr/>
            <p:nvPr/>
          </p:nvCxnSpPr>
          <p:spPr>
            <a:xfrm rot="16200000">
              <a:off x="1355648" y="1557151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מחבר ישר 51">
              <a:extLst>
                <a:ext uri="{FF2B5EF4-FFF2-40B4-BE49-F238E27FC236}">
                  <a16:creationId xmlns:a16="http://schemas.microsoft.com/office/drawing/2014/main" id="{2FA05062-1AAA-6760-5FE1-ED62D110BFEF}"/>
                </a:ext>
              </a:extLst>
            </p:cNvPr>
            <p:cNvCxnSpPr/>
            <p:nvPr/>
          </p:nvCxnSpPr>
          <p:spPr>
            <a:xfrm rot="16200000">
              <a:off x="1350579" y="3769256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מחבר ישר 52">
              <a:extLst>
                <a:ext uri="{FF2B5EF4-FFF2-40B4-BE49-F238E27FC236}">
                  <a16:creationId xmlns:a16="http://schemas.microsoft.com/office/drawing/2014/main" id="{4FF47AFB-74EB-2633-7E96-83716E2EF917}"/>
                </a:ext>
              </a:extLst>
            </p:cNvPr>
            <p:cNvCxnSpPr/>
            <p:nvPr/>
          </p:nvCxnSpPr>
          <p:spPr>
            <a:xfrm rot="16200000">
              <a:off x="1360271" y="1192312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מחבר ישר 53">
              <a:extLst>
                <a:ext uri="{FF2B5EF4-FFF2-40B4-BE49-F238E27FC236}">
                  <a16:creationId xmlns:a16="http://schemas.microsoft.com/office/drawing/2014/main" id="{5A3E82EE-D1D7-D7B2-31EC-96B9ACBF4F09}"/>
                </a:ext>
              </a:extLst>
            </p:cNvPr>
            <p:cNvCxnSpPr/>
            <p:nvPr/>
          </p:nvCxnSpPr>
          <p:spPr>
            <a:xfrm rot="16200000">
              <a:off x="1351036" y="3409039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מחבר ישר 54">
              <a:extLst>
                <a:ext uri="{FF2B5EF4-FFF2-40B4-BE49-F238E27FC236}">
                  <a16:creationId xmlns:a16="http://schemas.microsoft.com/office/drawing/2014/main" id="{7CDD48CD-8634-2043-6F8E-8B1D62BA9F46}"/>
                </a:ext>
              </a:extLst>
            </p:cNvPr>
            <p:cNvCxnSpPr/>
            <p:nvPr/>
          </p:nvCxnSpPr>
          <p:spPr>
            <a:xfrm rot="16200000">
              <a:off x="1375290" y="1930589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מחבר ישר 55">
              <a:extLst>
                <a:ext uri="{FF2B5EF4-FFF2-40B4-BE49-F238E27FC236}">
                  <a16:creationId xmlns:a16="http://schemas.microsoft.com/office/drawing/2014/main" id="{E6E06C33-7EB2-3DD6-B350-A2A52E17B9EB}"/>
                </a:ext>
              </a:extLst>
            </p:cNvPr>
            <p:cNvCxnSpPr/>
            <p:nvPr/>
          </p:nvCxnSpPr>
          <p:spPr>
            <a:xfrm rot="16200000">
              <a:off x="1346423" y="3034964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מחבר ישר 56">
              <a:extLst>
                <a:ext uri="{FF2B5EF4-FFF2-40B4-BE49-F238E27FC236}">
                  <a16:creationId xmlns:a16="http://schemas.microsoft.com/office/drawing/2014/main" id="{48FEA202-AA17-142B-E340-095288C8F584}"/>
                </a:ext>
              </a:extLst>
            </p:cNvPr>
            <p:cNvCxnSpPr/>
            <p:nvPr/>
          </p:nvCxnSpPr>
          <p:spPr>
            <a:xfrm rot="16200000">
              <a:off x="1355192" y="2656510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מחבר ישר 57">
              <a:extLst>
                <a:ext uri="{FF2B5EF4-FFF2-40B4-BE49-F238E27FC236}">
                  <a16:creationId xmlns:a16="http://schemas.microsoft.com/office/drawing/2014/main" id="{B28E7F7C-0C1C-1C42-7C45-95777636D695}"/>
                </a:ext>
              </a:extLst>
            </p:cNvPr>
            <p:cNvCxnSpPr/>
            <p:nvPr/>
          </p:nvCxnSpPr>
          <p:spPr>
            <a:xfrm rot="16200000">
              <a:off x="1368595" y="2300915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ישר 58">
              <a:extLst>
                <a:ext uri="{FF2B5EF4-FFF2-40B4-BE49-F238E27FC236}">
                  <a16:creationId xmlns:a16="http://schemas.microsoft.com/office/drawing/2014/main" id="{392FA596-5401-4B1F-FEBB-160C653C1FDA}"/>
                </a:ext>
              </a:extLst>
            </p:cNvPr>
            <p:cNvCxnSpPr/>
            <p:nvPr/>
          </p:nvCxnSpPr>
          <p:spPr>
            <a:xfrm rot="16200000">
              <a:off x="1364890" y="827481"/>
              <a:ext cx="0" cy="18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מלבן 62">
            <a:extLst>
              <a:ext uri="{FF2B5EF4-FFF2-40B4-BE49-F238E27FC236}">
                <a16:creationId xmlns:a16="http://schemas.microsoft.com/office/drawing/2014/main" id="{60F5B455-337F-1F44-BDC7-BFDE6C698488}"/>
              </a:ext>
            </a:extLst>
          </p:cNvPr>
          <p:cNvSpPr/>
          <p:nvPr/>
        </p:nvSpPr>
        <p:spPr>
          <a:xfrm>
            <a:off x="1251129" y="5086836"/>
            <a:ext cx="3064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מלבן 65">
            <a:extLst>
              <a:ext uri="{FF2B5EF4-FFF2-40B4-BE49-F238E27FC236}">
                <a16:creationId xmlns:a16="http://schemas.microsoft.com/office/drawing/2014/main" id="{253A77F4-D170-C134-8AD3-3F064BA76469}"/>
              </a:ext>
            </a:extLst>
          </p:cNvPr>
          <p:cNvSpPr/>
          <p:nvPr/>
        </p:nvSpPr>
        <p:spPr>
          <a:xfrm>
            <a:off x="1465508" y="5100680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מלבן 66">
            <a:extLst>
              <a:ext uri="{FF2B5EF4-FFF2-40B4-BE49-F238E27FC236}">
                <a16:creationId xmlns:a16="http://schemas.microsoft.com/office/drawing/2014/main" id="{73ABA059-239C-0225-3E46-0F3C5F2FE2F2}"/>
              </a:ext>
            </a:extLst>
          </p:cNvPr>
          <p:cNvSpPr/>
          <p:nvPr/>
        </p:nvSpPr>
        <p:spPr>
          <a:xfrm>
            <a:off x="1687786" y="5090925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מלבן 67">
            <a:extLst>
              <a:ext uri="{FF2B5EF4-FFF2-40B4-BE49-F238E27FC236}">
                <a16:creationId xmlns:a16="http://schemas.microsoft.com/office/drawing/2014/main" id="{49820AA2-63D1-9C31-0DEA-7F0E9FDF9FE3}"/>
              </a:ext>
            </a:extLst>
          </p:cNvPr>
          <p:cNvSpPr/>
          <p:nvPr/>
        </p:nvSpPr>
        <p:spPr>
          <a:xfrm>
            <a:off x="1900162" y="5090925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מלבן 68">
            <a:extLst>
              <a:ext uri="{FF2B5EF4-FFF2-40B4-BE49-F238E27FC236}">
                <a16:creationId xmlns:a16="http://schemas.microsoft.com/office/drawing/2014/main" id="{9992CEBC-C4F3-8946-DF7E-F5C482862E66}"/>
              </a:ext>
            </a:extLst>
          </p:cNvPr>
          <p:cNvSpPr/>
          <p:nvPr/>
        </p:nvSpPr>
        <p:spPr>
          <a:xfrm>
            <a:off x="2122774" y="5090406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מלבן 69">
            <a:extLst>
              <a:ext uri="{FF2B5EF4-FFF2-40B4-BE49-F238E27FC236}">
                <a16:creationId xmlns:a16="http://schemas.microsoft.com/office/drawing/2014/main" id="{82CC3C88-637E-2ACC-AFEF-12648E4666E8}"/>
              </a:ext>
            </a:extLst>
          </p:cNvPr>
          <p:cNvSpPr/>
          <p:nvPr/>
        </p:nvSpPr>
        <p:spPr>
          <a:xfrm>
            <a:off x="2334816" y="5090406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מלבן 70">
            <a:extLst>
              <a:ext uri="{FF2B5EF4-FFF2-40B4-BE49-F238E27FC236}">
                <a16:creationId xmlns:a16="http://schemas.microsoft.com/office/drawing/2014/main" id="{E94CB1F9-D2F3-2958-C3E7-F4988A073A52}"/>
              </a:ext>
            </a:extLst>
          </p:cNvPr>
          <p:cNvSpPr/>
          <p:nvPr/>
        </p:nvSpPr>
        <p:spPr>
          <a:xfrm>
            <a:off x="2556192" y="5090925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מלבן 71">
            <a:extLst>
              <a:ext uri="{FF2B5EF4-FFF2-40B4-BE49-F238E27FC236}">
                <a16:creationId xmlns:a16="http://schemas.microsoft.com/office/drawing/2014/main" id="{D606DB2D-F20D-64B8-4726-123685B99C3B}"/>
              </a:ext>
            </a:extLst>
          </p:cNvPr>
          <p:cNvSpPr/>
          <p:nvPr/>
        </p:nvSpPr>
        <p:spPr>
          <a:xfrm>
            <a:off x="2778804" y="5100680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מלבן 72">
            <a:extLst>
              <a:ext uri="{FF2B5EF4-FFF2-40B4-BE49-F238E27FC236}">
                <a16:creationId xmlns:a16="http://schemas.microsoft.com/office/drawing/2014/main" id="{FE601E26-FB59-1E53-4AFF-5C109C834E40}"/>
              </a:ext>
            </a:extLst>
          </p:cNvPr>
          <p:cNvSpPr/>
          <p:nvPr/>
        </p:nvSpPr>
        <p:spPr>
          <a:xfrm>
            <a:off x="2981848" y="5100161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מלבן 73">
            <a:extLst>
              <a:ext uri="{FF2B5EF4-FFF2-40B4-BE49-F238E27FC236}">
                <a16:creationId xmlns:a16="http://schemas.microsoft.com/office/drawing/2014/main" id="{50727ACA-B8E0-6AD0-95A2-AF33F2F04F9A}"/>
              </a:ext>
            </a:extLst>
          </p:cNvPr>
          <p:cNvSpPr/>
          <p:nvPr/>
        </p:nvSpPr>
        <p:spPr>
          <a:xfrm>
            <a:off x="821134" y="4463669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מלבן 74">
            <a:extLst>
              <a:ext uri="{FF2B5EF4-FFF2-40B4-BE49-F238E27FC236}">
                <a16:creationId xmlns:a16="http://schemas.microsoft.com/office/drawing/2014/main" id="{D49F4991-3D15-8168-82B9-83134D5DCAED}"/>
              </a:ext>
            </a:extLst>
          </p:cNvPr>
          <p:cNvSpPr/>
          <p:nvPr/>
        </p:nvSpPr>
        <p:spPr>
          <a:xfrm>
            <a:off x="836451" y="4103952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מלבן 75">
            <a:extLst>
              <a:ext uri="{FF2B5EF4-FFF2-40B4-BE49-F238E27FC236}">
                <a16:creationId xmlns:a16="http://schemas.microsoft.com/office/drawing/2014/main" id="{3CDB4DD4-FBB8-028C-16A9-FBFB8B9F6386}"/>
              </a:ext>
            </a:extLst>
          </p:cNvPr>
          <p:cNvSpPr/>
          <p:nvPr/>
        </p:nvSpPr>
        <p:spPr>
          <a:xfrm>
            <a:off x="701649" y="3713111"/>
            <a:ext cx="4507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מלבן 76">
            <a:extLst>
              <a:ext uri="{FF2B5EF4-FFF2-40B4-BE49-F238E27FC236}">
                <a16:creationId xmlns:a16="http://schemas.microsoft.com/office/drawing/2014/main" id="{5753B522-02F4-8C20-9FE0-FE8CDC5AFDFB}"/>
              </a:ext>
            </a:extLst>
          </p:cNvPr>
          <p:cNvSpPr/>
          <p:nvPr/>
        </p:nvSpPr>
        <p:spPr>
          <a:xfrm>
            <a:off x="693709" y="3337158"/>
            <a:ext cx="4507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מלבן 77">
            <a:extLst>
              <a:ext uri="{FF2B5EF4-FFF2-40B4-BE49-F238E27FC236}">
                <a16:creationId xmlns:a16="http://schemas.microsoft.com/office/drawing/2014/main" id="{A7D6F257-2047-4087-FA27-58BC787FBDC0}"/>
              </a:ext>
            </a:extLst>
          </p:cNvPr>
          <p:cNvSpPr/>
          <p:nvPr/>
        </p:nvSpPr>
        <p:spPr>
          <a:xfrm>
            <a:off x="701418" y="2984143"/>
            <a:ext cx="4732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מלבן 78">
            <a:extLst>
              <a:ext uri="{FF2B5EF4-FFF2-40B4-BE49-F238E27FC236}">
                <a16:creationId xmlns:a16="http://schemas.microsoft.com/office/drawing/2014/main" id="{906FB1A4-C6B9-0E28-098C-4A0EFE01DEDB}"/>
              </a:ext>
            </a:extLst>
          </p:cNvPr>
          <p:cNvSpPr/>
          <p:nvPr/>
        </p:nvSpPr>
        <p:spPr>
          <a:xfrm>
            <a:off x="701418" y="2626139"/>
            <a:ext cx="4732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מלבן 79">
            <a:extLst>
              <a:ext uri="{FF2B5EF4-FFF2-40B4-BE49-F238E27FC236}">
                <a16:creationId xmlns:a16="http://schemas.microsoft.com/office/drawing/2014/main" id="{4A59EF1B-C701-ED27-3CB2-D906002DB749}"/>
              </a:ext>
            </a:extLst>
          </p:cNvPr>
          <p:cNvSpPr/>
          <p:nvPr/>
        </p:nvSpPr>
        <p:spPr>
          <a:xfrm>
            <a:off x="673428" y="2238061"/>
            <a:ext cx="4732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מלבן 80">
            <a:extLst>
              <a:ext uri="{FF2B5EF4-FFF2-40B4-BE49-F238E27FC236}">
                <a16:creationId xmlns:a16="http://schemas.microsoft.com/office/drawing/2014/main" id="{60EB287D-A60B-1608-19E0-023E8D86E643}"/>
              </a:ext>
            </a:extLst>
          </p:cNvPr>
          <p:cNvSpPr/>
          <p:nvPr/>
        </p:nvSpPr>
        <p:spPr>
          <a:xfrm>
            <a:off x="691900" y="1886959"/>
            <a:ext cx="4732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מלבן 81">
            <a:extLst>
              <a:ext uri="{FF2B5EF4-FFF2-40B4-BE49-F238E27FC236}">
                <a16:creationId xmlns:a16="http://schemas.microsoft.com/office/drawing/2014/main" id="{5E9C2463-AAC4-96B9-86ED-1B5854C737FB}"/>
              </a:ext>
            </a:extLst>
          </p:cNvPr>
          <p:cNvSpPr/>
          <p:nvPr/>
        </p:nvSpPr>
        <p:spPr>
          <a:xfrm>
            <a:off x="699186" y="1526062"/>
            <a:ext cx="4732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</a:t>
            </a:r>
            <a:endParaRPr lang="he-I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9" name="אליפסה 98">
            <a:extLst>
              <a:ext uri="{FF2B5EF4-FFF2-40B4-BE49-F238E27FC236}">
                <a16:creationId xmlns:a16="http://schemas.microsoft.com/office/drawing/2014/main" id="{14E71E59-68F6-40E8-4C3A-4B645A11D46C}"/>
              </a:ext>
            </a:extLst>
          </p:cNvPr>
          <p:cNvSpPr/>
          <p:nvPr/>
        </p:nvSpPr>
        <p:spPr>
          <a:xfrm>
            <a:off x="1096932" y="4982754"/>
            <a:ext cx="121114" cy="14055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0" name="אליפסה 99">
            <a:extLst>
              <a:ext uri="{FF2B5EF4-FFF2-40B4-BE49-F238E27FC236}">
                <a16:creationId xmlns:a16="http://schemas.microsoft.com/office/drawing/2014/main" id="{52ECD416-C9E5-76A2-F2A0-E597AC402FD5}"/>
              </a:ext>
            </a:extLst>
          </p:cNvPr>
          <p:cNvSpPr/>
          <p:nvPr/>
        </p:nvSpPr>
        <p:spPr>
          <a:xfrm>
            <a:off x="1583304" y="4989977"/>
            <a:ext cx="121114" cy="14055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1" name="אליפסה 100">
            <a:extLst>
              <a:ext uri="{FF2B5EF4-FFF2-40B4-BE49-F238E27FC236}">
                <a16:creationId xmlns:a16="http://schemas.microsoft.com/office/drawing/2014/main" id="{6C1193B2-D442-0212-FD2C-A134BF872FF4}"/>
              </a:ext>
            </a:extLst>
          </p:cNvPr>
          <p:cNvSpPr/>
          <p:nvPr/>
        </p:nvSpPr>
        <p:spPr>
          <a:xfrm>
            <a:off x="1096932" y="4982754"/>
            <a:ext cx="103234" cy="1198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אליפסה 101">
            <a:extLst>
              <a:ext uri="{FF2B5EF4-FFF2-40B4-BE49-F238E27FC236}">
                <a16:creationId xmlns:a16="http://schemas.microsoft.com/office/drawing/2014/main" id="{5C531519-B217-9B26-55F2-951C04F03812}"/>
              </a:ext>
            </a:extLst>
          </p:cNvPr>
          <p:cNvSpPr/>
          <p:nvPr/>
        </p:nvSpPr>
        <p:spPr>
          <a:xfrm>
            <a:off x="2000666" y="4999202"/>
            <a:ext cx="103234" cy="1198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אליפסה 102">
            <a:extLst>
              <a:ext uri="{FF2B5EF4-FFF2-40B4-BE49-F238E27FC236}">
                <a16:creationId xmlns:a16="http://schemas.microsoft.com/office/drawing/2014/main" id="{86697D3D-B20D-56F5-6449-2146F1820BB1}"/>
              </a:ext>
            </a:extLst>
          </p:cNvPr>
          <p:cNvSpPr/>
          <p:nvPr/>
        </p:nvSpPr>
        <p:spPr>
          <a:xfrm>
            <a:off x="1105872" y="4991572"/>
            <a:ext cx="103234" cy="1198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4" name="אליפסה 103">
            <a:extLst>
              <a:ext uri="{FF2B5EF4-FFF2-40B4-BE49-F238E27FC236}">
                <a16:creationId xmlns:a16="http://schemas.microsoft.com/office/drawing/2014/main" id="{6292A7DD-3907-E429-1584-766DBECA31F7}"/>
              </a:ext>
            </a:extLst>
          </p:cNvPr>
          <p:cNvSpPr/>
          <p:nvPr/>
        </p:nvSpPr>
        <p:spPr>
          <a:xfrm>
            <a:off x="2882080" y="5010506"/>
            <a:ext cx="103234" cy="1198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5" name="אליפסה 104">
            <a:extLst>
              <a:ext uri="{FF2B5EF4-FFF2-40B4-BE49-F238E27FC236}">
                <a16:creationId xmlns:a16="http://schemas.microsoft.com/office/drawing/2014/main" id="{103A0282-8483-44E2-1F97-1125264D033A}"/>
              </a:ext>
            </a:extLst>
          </p:cNvPr>
          <p:cNvSpPr/>
          <p:nvPr/>
        </p:nvSpPr>
        <p:spPr>
          <a:xfrm>
            <a:off x="1105872" y="5002159"/>
            <a:ext cx="103234" cy="1198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6" name="אליפסה 105">
            <a:extLst>
              <a:ext uri="{FF2B5EF4-FFF2-40B4-BE49-F238E27FC236}">
                <a16:creationId xmlns:a16="http://schemas.microsoft.com/office/drawing/2014/main" id="{2A20D649-F9A3-8A19-47F7-4D1467CACB98}"/>
              </a:ext>
            </a:extLst>
          </p:cNvPr>
          <p:cNvSpPr/>
          <p:nvPr/>
        </p:nvSpPr>
        <p:spPr>
          <a:xfrm>
            <a:off x="3102800" y="5010506"/>
            <a:ext cx="103234" cy="1198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ישר 109">
            <a:extLst>
              <a:ext uri="{FF2B5EF4-FFF2-40B4-BE49-F238E27FC236}">
                <a16:creationId xmlns:a16="http://schemas.microsoft.com/office/drawing/2014/main" id="{90A3EFFB-33A8-950C-DD67-112BE6906370}"/>
              </a:ext>
            </a:extLst>
          </p:cNvPr>
          <p:cNvCxnSpPr>
            <a:cxnSpLocks/>
            <a:stCxn id="105" idx="4"/>
          </p:cNvCxnSpPr>
          <p:nvPr/>
        </p:nvCxnSpPr>
        <p:spPr>
          <a:xfrm flipV="1">
            <a:off x="1157489" y="1749993"/>
            <a:ext cx="1998490" cy="3371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8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3959 0.00162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17 -0.10602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07135 0.00393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0143 -0.21389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14414 0.00556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00039 -0.43333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1 -2.96296E-6 L 0.16224 0.00556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0.00169 -0.48426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2" grpId="0" animBg="1"/>
      <p:bldP spid="33" grpId="0" animBg="1"/>
      <p:bldP spid="26" grpId="0"/>
      <p:bldP spid="28" grpId="0"/>
      <p:bldP spid="29" grpId="0"/>
      <p:bldP spid="30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99" grpId="0" animBg="1"/>
      <p:bldP spid="99" grpId="1" animBg="1"/>
      <p:bldP spid="99" grpId="2" animBg="1"/>
      <p:bldP spid="100" grpId="0" animBg="1"/>
      <p:bldP spid="100" grpId="1" animBg="1"/>
      <p:bldP spid="101" grpId="0" animBg="1"/>
      <p:bldP spid="101" grpId="1" animBg="1"/>
      <p:bldP spid="101" grpId="2" animBg="1"/>
      <p:bldP spid="102" grpId="0" animBg="1"/>
      <p:bldP spid="102" grpId="1" animBg="1"/>
      <p:bldP spid="103" grpId="0" animBg="1"/>
      <p:bldP spid="103" grpId="1" animBg="1"/>
      <p:bldP spid="103" grpId="2" animBg="1"/>
      <p:bldP spid="104" grpId="0" animBg="1"/>
      <p:bldP spid="104" grpId="1" animBg="1"/>
      <p:bldP spid="105" grpId="0" animBg="1"/>
      <p:bldP spid="105" grpId="1" animBg="1"/>
      <p:bldP spid="105" grpId="2" animBg="1"/>
      <p:bldP spid="106" grpId="0" animBg="1"/>
      <p:bldP spid="10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6C8238A-DF7A-687C-624D-7414493E8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989" y="894669"/>
            <a:ext cx="4743450" cy="40957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1D0BC19-9ED2-AFDB-7647-E5948DC5F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314" y="1211035"/>
            <a:ext cx="3882395" cy="470740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7C18B72-B409-AD31-3D9B-6EC6D52FA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473" y="1246583"/>
            <a:ext cx="4685180" cy="154645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0CB7376-A381-5764-68FB-1D6FAA097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365" y="3682831"/>
            <a:ext cx="4660636" cy="402771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BEDF83EF-D05E-B6C6-B34A-EA101EB3FA2A}"/>
              </a:ext>
            </a:extLst>
          </p:cNvPr>
          <p:cNvSpPr/>
          <p:nvPr/>
        </p:nvSpPr>
        <p:spPr>
          <a:xfrm>
            <a:off x="3417540" y="2142947"/>
            <a:ext cx="705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-20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3681FBBA-CA1A-9630-955A-217966A3A484}"/>
              </a:ext>
            </a:extLst>
          </p:cNvPr>
          <p:cNvSpPr/>
          <p:nvPr/>
        </p:nvSpPr>
        <p:spPr>
          <a:xfrm>
            <a:off x="4200311" y="2142947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859C23FF-D4CA-F269-AC61-FDB66B3ABCA2}"/>
              </a:ext>
            </a:extLst>
          </p:cNvPr>
          <p:cNvSpPr/>
          <p:nvPr/>
        </p:nvSpPr>
        <p:spPr>
          <a:xfrm>
            <a:off x="4684683" y="2142947"/>
            <a:ext cx="5693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A08801A3-DBE9-AB06-F90C-C6164EC4DC91}"/>
              </a:ext>
            </a:extLst>
          </p:cNvPr>
          <p:cNvSpPr/>
          <p:nvPr/>
        </p:nvSpPr>
        <p:spPr>
          <a:xfrm>
            <a:off x="5242530" y="2153833"/>
            <a:ext cx="5693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979BC14C-0D33-CD78-0FD1-43DA2DE97F06}"/>
              </a:ext>
            </a:extLst>
          </p:cNvPr>
          <p:cNvSpPr/>
          <p:nvPr/>
        </p:nvSpPr>
        <p:spPr>
          <a:xfrm>
            <a:off x="5804031" y="2153833"/>
            <a:ext cx="5693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60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76F74F24-CD2D-212E-7559-FA48FA3EA123}"/>
              </a:ext>
            </a:extLst>
          </p:cNvPr>
          <p:cNvSpPr/>
          <p:nvPr/>
        </p:nvSpPr>
        <p:spPr>
          <a:xfrm>
            <a:off x="3782607" y="4000542"/>
            <a:ext cx="27815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גרף הפונקציה עולה.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AA7AD639-6142-0ADB-13A1-5388BD9D702A}"/>
              </a:ext>
            </a:extLst>
          </p:cNvPr>
          <p:cNvSpPr/>
          <p:nvPr/>
        </p:nvSpPr>
        <p:spPr>
          <a:xfrm>
            <a:off x="1829309" y="4419278"/>
            <a:ext cx="47420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עולים.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 </a:t>
            </a:r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עולים, ערכי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כאשר ערכי 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94EDC549-D85E-1D7C-6836-D05D68D24BEF}"/>
              </a:ext>
            </a:extLst>
          </p:cNvPr>
          <p:cNvSpPr/>
          <p:nvPr/>
        </p:nvSpPr>
        <p:spPr>
          <a:xfrm>
            <a:off x="3185876" y="5395219"/>
            <a:ext cx="35670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עולים באופן קבוע!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  <a:r>
              <a:rPr 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ערכי 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9AF5BEFD-1660-9EFC-7025-C25AAE0F547C}"/>
              </a:ext>
            </a:extLst>
          </p:cNvPr>
          <p:cNvSpPr txBox="1"/>
          <p:nvPr/>
        </p:nvSpPr>
        <p:spPr>
          <a:xfrm>
            <a:off x="2948909" y="5061543"/>
            <a:ext cx="6112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ג. האם גרף הפונקציה אחיד? נמקו.</a:t>
            </a:r>
            <a:endParaRPr lang="he-IL" sz="2400" dirty="0"/>
          </a:p>
        </p:txBody>
      </p:sp>
      <p:sp>
        <p:nvSpPr>
          <p:cNvPr id="6" name="חץ: מעוקל למעלה 5">
            <a:extLst>
              <a:ext uri="{FF2B5EF4-FFF2-40B4-BE49-F238E27FC236}">
                <a16:creationId xmlns:a16="http://schemas.microsoft.com/office/drawing/2014/main" id="{50F72F20-04C0-68A9-5EA4-A638767EBE8D}"/>
              </a:ext>
            </a:extLst>
          </p:cNvPr>
          <p:cNvSpPr/>
          <p:nvPr/>
        </p:nvSpPr>
        <p:spPr>
          <a:xfrm>
            <a:off x="3738539" y="2749622"/>
            <a:ext cx="569388" cy="3048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" name="חץ: מעוקל למעלה 7">
            <a:extLst>
              <a:ext uri="{FF2B5EF4-FFF2-40B4-BE49-F238E27FC236}">
                <a16:creationId xmlns:a16="http://schemas.microsoft.com/office/drawing/2014/main" id="{3C2EB8C2-7CC3-C7F9-44B4-D4E1C8FC4E1E}"/>
              </a:ext>
            </a:extLst>
          </p:cNvPr>
          <p:cNvSpPr/>
          <p:nvPr/>
        </p:nvSpPr>
        <p:spPr>
          <a:xfrm>
            <a:off x="4391856" y="2748412"/>
            <a:ext cx="569388" cy="3048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חץ: מעוקל למעלה 9">
            <a:extLst>
              <a:ext uri="{FF2B5EF4-FFF2-40B4-BE49-F238E27FC236}">
                <a16:creationId xmlns:a16="http://schemas.microsoft.com/office/drawing/2014/main" id="{4A24D67C-8089-08AB-5F86-9EF591106439}"/>
              </a:ext>
            </a:extLst>
          </p:cNvPr>
          <p:cNvSpPr/>
          <p:nvPr/>
        </p:nvSpPr>
        <p:spPr>
          <a:xfrm>
            <a:off x="5029864" y="2759681"/>
            <a:ext cx="569388" cy="3048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1" name="חץ: מעוקל למעלה 10">
            <a:extLst>
              <a:ext uri="{FF2B5EF4-FFF2-40B4-BE49-F238E27FC236}">
                <a16:creationId xmlns:a16="http://schemas.microsoft.com/office/drawing/2014/main" id="{14929536-5CEE-0706-3F38-B1EA8E2FF6CC}"/>
              </a:ext>
            </a:extLst>
          </p:cNvPr>
          <p:cNvSpPr/>
          <p:nvPr/>
        </p:nvSpPr>
        <p:spPr>
          <a:xfrm>
            <a:off x="5665294" y="2759681"/>
            <a:ext cx="569388" cy="3048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1B14761F-2D4C-A935-07DF-ED8B84370230}"/>
              </a:ext>
            </a:extLst>
          </p:cNvPr>
          <p:cNvSpPr/>
          <p:nvPr/>
        </p:nvSpPr>
        <p:spPr>
          <a:xfrm>
            <a:off x="3709132" y="3064001"/>
            <a:ext cx="760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+20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5AFC0D89-4697-ED5E-0735-0B528FB7E95D}"/>
              </a:ext>
            </a:extLst>
          </p:cNvPr>
          <p:cNvSpPr/>
          <p:nvPr/>
        </p:nvSpPr>
        <p:spPr>
          <a:xfrm>
            <a:off x="4326355" y="3040566"/>
            <a:ext cx="760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+20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C1B56E0D-1C0D-ED18-032B-52353AAEFC10}"/>
              </a:ext>
            </a:extLst>
          </p:cNvPr>
          <p:cNvSpPr/>
          <p:nvPr/>
        </p:nvSpPr>
        <p:spPr>
          <a:xfrm>
            <a:off x="4928148" y="3062767"/>
            <a:ext cx="760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+20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0F606FA4-913B-4532-09E8-78CDF06A46A7}"/>
              </a:ext>
            </a:extLst>
          </p:cNvPr>
          <p:cNvSpPr/>
          <p:nvPr/>
        </p:nvSpPr>
        <p:spPr>
          <a:xfrm>
            <a:off x="5546530" y="3052524"/>
            <a:ext cx="760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+20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5" name="חץ: ימינה 24">
            <a:extLst>
              <a:ext uri="{FF2B5EF4-FFF2-40B4-BE49-F238E27FC236}">
                <a16:creationId xmlns:a16="http://schemas.microsoft.com/office/drawing/2014/main" id="{903D8E85-F015-FF22-F90E-0EB1604B1781}"/>
              </a:ext>
            </a:extLst>
          </p:cNvPr>
          <p:cNvSpPr/>
          <p:nvPr/>
        </p:nvSpPr>
        <p:spPr>
          <a:xfrm>
            <a:off x="3514381" y="1563732"/>
            <a:ext cx="2713608" cy="17218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60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3" grpId="0"/>
      <p:bldP spid="6" grpId="0" animBg="1"/>
      <p:bldP spid="8" grpId="0" animBg="1"/>
      <p:bldP spid="10" grpId="0" animBg="1"/>
      <p:bldP spid="11" grpId="0" animBg="1"/>
      <p:bldP spid="18" grpId="0"/>
      <p:bldP spid="19" grpId="0"/>
      <p:bldP spid="22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47437B4-A566-9065-A38F-CC4D2F8E1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416" y="704169"/>
            <a:ext cx="4378826" cy="496951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F6A9C5B-3E0A-AD9D-6DED-8644CD422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491" y="1343322"/>
            <a:ext cx="4421625" cy="141276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3A2C472-50BA-9E21-A938-709E75797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140" y="3643418"/>
            <a:ext cx="4987532" cy="445315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A9CC5627-9E14-ACC1-4782-F6D10029BBC4}"/>
              </a:ext>
            </a:extLst>
          </p:cNvPr>
          <p:cNvSpPr/>
          <p:nvPr/>
        </p:nvSpPr>
        <p:spPr>
          <a:xfrm>
            <a:off x="3198487" y="3986571"/>
            <a:ext cx="27815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גרף הפונקציה עולה.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43318337-9112-7BCA-A264-99665CA05791}"/>
              </a:ext>
            </a:extLst>
          </p:cNvPr>
          <p:cNvSpPr/>
          <p:nvPr/>
        </p:nvSpPr>
        <p:spPr>
          <a:xfrm>
            <a:off x="1291585" y="4407628"/>
            <a:ext cx="47420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עולים.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 </a:t>
            </a:r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עולים, ערכי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כאשר ערכי 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D4FC8E1-8549-4B6D-CC37-3A170746A05A}"/>
              </a:ext>
            </a:extLst>
          </p:cNvPr>
          <p:cNvSpPr/>
          <p:nvPr/>
        </p:nvSpPr>
        <p:spPr>
          <a:xfrm>
            <a:off x="1901489" y="5264980"/>
            <a:ext cx="42562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אינם עולים באופן קבוע!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  <a:r>
              <a:rPr 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ערכי 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65A1728E-FDBC-DD1C-1FF3-2BBC52932BA7}"/>
              </a:ext>
            </a:extLst>
          </p:cNvPr>
          <p:cNvSpPr txBox="1"/>
          <p:nvPr/>
        </p:nvSpPr>
        <p:spPr>
          <a:xfrm>
            <a:off x="2351998" y="4930848"/>
            <a:ext cx="6112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ג. האם גרף הפונקציה אחיד? נמקו.</a:t>
            </a:r>
            <a:endParaRPr lang="he-IL" sz="2400" dirty="0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9FDA7BBA-9B8B-0CEA-22CD-50689D4271B9}"/>
              </a:ext>
            </a:extLst>
          </p:cNvPr>
          <p:cNvSpPr/>
          <p:nvPr/>
        </p:nvSpPr>
        <p:spPr>
          <a:xfrm>
            <a:off x="2757080" y="2123335"/>
            <a:ext cx="513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-5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FC983711-025F-491C-ED61-959E5402D847}"/>
              </a:ext>
            </a:extLst>
          </p:cNvPr>
          <p:cNvSpPr/>
          <p:nvPr/>
        </p:nvSpPr>
        <p:spPr>
          <a:xfrm>
            <a:off x="3432507" y="2155268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08D557E-77D6-CBD5-D58F-79EA5E7686D1}"/>
              </a:ext>
            </a:extLst>
          </p:cNvPr>
          <p:cNvSpPr/>
          <p:nvPr/>
        </p:nvSpPr>
        <p:spPr>
          <a:xfrm>
            <a:off x="3817670" y="2133062"/>
            <a:ext cx="5389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D4461936-5953-5D4A-84EC-1D31A882B051}"/>
              </a:ext>
            </a:extLst>
          </p:cNvPr>
          <p:cNvSpPr/>
          <p:nvPr/>
        </p:nvSpPr>
        <p:spPr>
          <a:xfrm>
            <a:off x="4377223" y="2148108"/>
            <a:ext cx="5693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44F96318-7D18-2B4E-83A7-A2F905365476}"/>
              </a:ext>
            </a:extLst>
          </p:cNvPr>
          <p:cNvSpPr/>
          <p:nvPr/>
        </p:nvSpPr>
        <p:spPr>
          <a:xfrm>
            <a:off x="4929976" y="2137644"/>
            <a:ext cx="5693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60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חץ: מעוקל למעלה 1">
            <a:extLst>
              <a:ext uri="{FF2B5EF4-FFF2-40B4-BE49-F238E27FC236}">
                <a16:creationId xmlns:a16="http://schemas.microsoft.com/office/drawing/2014/main" id="{A8AAAA51-2593-60A0-F9FE-066940FF8B7C}"/>
              </a:ext>
            </a:extLst>
          </p:cNvPr>
          <p:cNvSpPr/>
          <p:nvPr/>
        </p:nvSpPr>
        <p:spPr>
          <a:xfrm>
            <a:off x="2913793" y="2737096"/>
            <a:ext cx="569388" cy="3048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" name="חץ: מעוקל למעלה 3">
            <a:extLst>
              <a:ext uri="{FF2B5EF4-FFF2-40B4-BE49-F238E27FC236}">
                <a16:creationId xmlns:a16="http://schemas.microsoft.com/office/drawing/2014/main" id="{1E9D3C5F-28C2-B351-D4E8-D761B97A5B3D}"/>
              </a:ext>
            </a:extLst>
          </p:cNvPr>
          <p:cNvSpPr/>
          <p:nvPr/>
        </p:nvSpPr>
        <p:spPr>
          <a:xfrm>
            <a:off x="3567110" y="2735886"/>
            <a:ext cx="569388" cy="3048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חץ: מעוקל למעלה 5">
            <a:extLst>
              <a:ext uri="{FF2B5EF4-FFF2-40B4-BE49-F238E27FC236}">
                <a16:creationId xmlns:a16="http://schemas.microsoft.com/office/drawing/2014/main" id="{FCC46744-40BE-2E7E-D1F0-6AB4CD911591}"/>
              </a:ext>
            </a:extLst>
          </p:cNvPr>
          <p:cNvSpPr/>
          <p:nvPr/>
        </p:nvSpPr>
        <p:spPr>
          <a:xfrm>
            <a:off x="4205118" y="2747155"/>
            <a:ext cx="569388" cy="3048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חץ: מעוקל למעלה 9">
            <a:extLst>
              <a:ext uri="{FF2B5EF4-FFF2-40B4-BE49-F238E27FC236}">
                <a16:creationId xmlns:a16="http://schemas.microsoft.com/office/drawing/2014/main" id="{8C3101D9-AB69-5C39-5411-A78B1E88AECD}"/>
              </a:ext>
            </a:extLst>
          </p:cNvPr>
          <p:cNvSpPr/>
          <p:nvPr/>
        </p:nvSpPr>
        <p:spPr>
          <a:xfrm>
            <a:off x="4840548" y="2747155"/>
            <a:ext cx="569388" cy="3048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13C61337-BDE4-A8C3-647F-34EAF22EFFB9}"/>
              </a:ext>
            </a:extLst>
          </p:cNvPr>
          <p:cNvSpPr/>
          <p:nvPr/>
        </p:nvSpPr>
        <p:spPr>
          <a:xfrm>
            <a:off x="2838751" y="3012948"/>
            <a:ext cx="5918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+5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3062FF35-505D-8AE8-2941-C20506D8D431}"/>
              </a:ext>
            </a:extLst>
          </p:cNvPr>
          <p:cNvSpPr/>
          <p:nvPr/>
        </p:nvSpPr>
        <p:spPr>
          <a:xfrm>
            <a:off x="3439182" y="2995291"/>
            <a:ext cx="7344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+10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0F2C1FD2-2C91-5314-6EBA-5AF599C55E8E}"/>
              </a:ext>
            </a:extLst>
          </p:cNvPr>
          <p:cNvSpPr/>
          <p:nvPr/>
        </p:nvSpPr>
        <p:spPr>
          <a:xfrm>
            <a:off x="4086399" y="3002378"/>
            <a:ext cx="760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+20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94894B94-094E-96EB-0CA3-1445AFE7EB4F}"/>
              </a:ext>
            </a:extLst>
          </p:cNvPr>
          <p:cNvSpPr/>
          <p:nvPr/>
        </p:nvSpPr>
        <p:spPr>
          <a:xfrm>
            <a:off x="4734951" y="3008912"/>
            <a:ext cx="760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+30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חץ: ימינה 21">
            <a:extLst>
              <a:ext uri="{FF2B5EF4-FFF2-40B4-BE49-F238E27FC236}">
                <a16:creationId xmlns:a16="http://schemas.microsoft.com/office/drawing/2014/main" id="{3D7B9A7D-90F4-6914-962D-1EE070F4076D}"/>
              </a:ext>
            </a:extLst>
          </p:cNvPr>
          <p:cNvSpPr/>
          <p:nvPr/>
        </p:nvSpPr>
        <p:spPr>
          <a:xfrm>
            <a:off x="2694554" y="1607887"/>
            <a:ext cx="2713608" cy="17218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3918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7" grpId="0"/>
      <p:bldP spid="18" grpId="0"/>
      <p:bldP spid="2" grpId="0" animBg="1"/>
      <p:bldP spid="4" grpId="0" animBg="1"/>
      <p:bldP spid="6" grpId="0" animBg="1"/>
      <p:bldP spid="10" grpId="0" animBg="1"/>
      <p:bldP spid="11" grpId="0"/>
      <p:bldP spid="19" grpId="0"/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27D6EEA-8660-6C18-9677-5F0127B9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76" y="2314984"/>
            <a:ext cx="9384847" cy="2634343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869FF51B-EFAE-1CF4-7A11-F2D01295C063}"/>
              </a:ext>
            </a:extLst>
          </p:cNvPr>
          <p:cNvSpPr/>
          <p:nvPr/>
        </p:nvSpPr>
        <p:spPr>
          <a:xfrm>
            <a:off x="9040875" y="973282"/>
            <a:ext cx="1601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סיכום</a:t>
            </a:r>
          </a:p>
        </p:txBody>
      </p:sp>
    </p:spTree>
    <p:extLst>
      <p:ext uri="{BB962C8B-B14F-4D97-AF65-F5344CB8AC3E}">
        <p14:creationId xmlns:p14="http://schemas.microsoft.com/office/powerpoint/2010/main" val="12973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325</TotalTime>
  <Words>398</Words>
  <Application>Microsoft Office PowerPoint</Application>
  <PresentationFormat>מסך רחב</PresentationFormat>
  <Paragraphs>288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David</vt:lpstr>
      <vt:lpstr>Garamond</vt:lpstr>
      <vt:lpstr>אורגני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לירון דוד</dc:creator>
  <cp:lastModifiedBy>לירון דוד</cp:lastModifiedBy>
  <cp:revision>3</cp:revision>
  <dcterms:created xsi:type="dcterms:W3CDTF">2022-10-06T22:35:02Z</dcterms:created>
  <dcterms:modified xsi:type="dcterms:W3CDTF">2022-10-08T00:51:49Z</dcterms:modified>
</cp:coreProperties>
</file>