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35B9785-9A2C-1C88-B34B-3B525FBE45D2}"/>
              </a:ext>
            </a:extLst>
          </p:cNvPr>
          <p:cNvSpPr/>
          <p:nvPr/>
        </p:nvSpPr>
        <p:spPr>
          <a:xfrm>
            <a:off x="2767972" y="2148352"/>
            <a:ext cx="64652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שטח דלתון - </a:t>
            </a:r>
            <a:r>
              <a:rPr lang="he-I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שרטוט להסבר </a:t>
            </a:r>
          </a:p>
          <a:p>
            <a:pPr algn="ctr"/>
            <a:r>
              <a:rPr lang="he-I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שאלה  19 עמוד 217</a:t>
            </a:r>
          </a:p>
          <a:p>
            <a:pPr algn="ctr"/>
            <a:r>
              <a:rPr lang="he-I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אפשר גם אחרת א – כיתה ט</a:t>
            </a:r>
          </a:p>
        </p:txBody>
      </p:sp>
    </p:spTree>
    <p:extLst>
      <p:ext uri="{BB962C8B-B14F-4D97-AF65-F5344CB8AC3E}">
        <p14:creationId xmlns:p14="http://schemas.microsoft.com/office/powerpoint/2010/main" val="345255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F50BCD67-3F32-8C7F-EF4E-44FAEAA09D4E}"/>
              </a:ext>
            </a:extLst>
          </p:cNvPr>
          <p:cNvSpPr/>
          <p:nvPr/>
        </p:nvSpPr>
        <p:spPr>
          <a:xfrm>
            <a:off x="1717480" y="1281859"/>
            <a:ext cx="2910178" cy="1445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F8B2DAF7-7A14-4DB5-98A1-54857BB87664}"/>
              </a:ext>
            </a:extLst>
          </p:cNvPr>
          <p:cNvSpPr/>
          <p:nvPr/>
        </p:nvSpPr>
        <p:spPr>
          <a:xfrm rot="10800000">
            <a:off x="1726757" y="2738272"/>
            <a:ext cx="2892949" cy="28912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848A3B7-DECB-2578-F195-3973B28649F1}"/>
              </a:ext>
            </a:extLst>
          </p:cNvPr>
          <p:cNvCxnSpPr>
            <a:stCxn id="4" idx="0"/>
            <a:endCxn id="5" idx="0"/>
          </p:cNvCxnSpPr>
          <p:nvPr/>
        </p:nvCxnSpPr>
        <p:spPr>
          <a:xfrm>
            <a:off x="3172569" y="1281859"/>
            <a:ext cx="662" cy="4347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:a16="http://schemas.microsoft.com/office/drawing/2014/main" id="{3B766425-26F7-392E-AC96-EFCDB9C37B99}"/>
              </a:ext>
            </a:extLst>
          </p:cNvPr>
          <p:cNvSpPr/>
          <p:nvPr/>
        </p:nvSpPr>
        <p:spPr>
          <a:xfrm>
            <a:off x="2965374" y="780727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0356CF5-846F-798C-9AFF-4055F3784CB0}"/>
              </a:ext>
            </a:extLst>
          </p:cNvPr>
          <p:cNvSpPr/>
          <p:nvPr/>
        </p:nvSpPr>
        <p:spPr>
          <a:xfrm>
            <a:off x="4575878" y="2435923"/>
            <a:ext cx="450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A00B10F-7C7D-C2F8-1E4E-AB3D654C9F89}"/>
              </a:ext>
            </a:extLst>
          </p:cNvPr>
          <p:cNvSpPr/>
          <p:nvPr/>
        </p:nvSpPr>
        <p:spPr>
          <a:xfrm>
            <a:off x="2993545" y="5593916"/>
            <a:ext cx="389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5A14334-6B9C-A990-4F96-1F5EFE040AD4}"/>
              </a:ext>
            </a:extLst>
          </p:cNvPr>
          <p:cNvSpPr/>
          <p:nvPr/>
        </p:nvSpPr>
        <p:spPr>
          <a:xfrm>
            <a:off x="1316239" y="2469053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F0A31A77-F86B-8AE9-27A8-248761DE53DF}"/>
              </a:ext>
            </a:extLst>
          </p:cNvPr>
          <p:cNvCxnSpPr>
            <a:cxnSpLocks/>
          </p:cNvCxnSpPr>
          <p:nvPr/>
        </p:nvCxnSpPr>
        <p:spPr>
          <a:xfrm>
            <a:off x="1702239" y="2719888"/>
            <a:ext cx="2910178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A6FA70C1-01A3-3163-0AA2-A39625CEB5E9}"/>
              </a:ext>
            </a:extLst>
          </p:cNvPr>
          <p:cNvCxnSpPr>
            <a:stCxn id="4" idx="0"/>
            <a:endCxn id="5" idx="0"/>
          </p:cNvCxnSpPr>
          <p:nvPr/>
        </p:nvCxnSpPr>
        <p:spPr>
          <a:xfrm>
            <a:off x="3172569" y="1281859"/>
            <a:ext cx="662" cy="43476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F668CCD4-CC14-7F7D-AC34-451CBF316586}"/>
              </a:ext>
            </a:extLst>
          </p:cNvPr>
          <p:cNvSpPr/>
          <p:nvPr/>
        </p:nvSpPr>
        <p:spPr>
          <a:xfrm>
            <a:off x="1208476" y="3682953"/>
            <a:ext cx="1124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6EB2BB63-3294-D9A9-818B-43AEB72FA50E}"/>
              </a:ext>
            </a:extLst>
          </p:cNvPr>
          <p:cNvSpPr/>
          <p:nvPr/>
        </p:nvSpPr>
        <p:spPr>
          <a:xfrm>
            <a:off x="4143833" y="3739938"/>
            <a:ext cx="1124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0DC2F08A-C1F3-1795-3FBF-9CF2245091C6}"/>
              </a:ext>
            </a:extLst>
          </p:cNvPr>
          <p:cNvSpPr/>
          <p:nvPr/>
        </p:nvSpPr>
        <p:spPr>
          <a:xfrm>
            <a:off x="3833731" y="1553328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ס"מ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ADF99E7-B689-5747-E50A-2D4C905B45F9}"/>
              </a:ext>
            </a:extLst>
          </p:cNvPr>
          <p:cNvSpPr/>
          <p:nvPr/>
        </p:nvSpPr>
        <p:spPr>
          <a:xfrm>
            <a:off x="1362200" y="1530799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ס"מ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1235AAE-ECE4-DBE8-C8AB-57D43ECC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17" y="1282502"/>
            <a:ext cx="4353533" cy="4420217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D3867A8F-D3B4-8374-B878-1FC2B37D3E76}"/>
              </a:ext>
            </a:extLst>
          </p:cNvPr>
          <p:cNvSpPr/>
          <p:nvPr/>
        </p:nvSpPr>
        <p:spPr>
          <a:xfrm>
            <a:off x="3208464" y="2662857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1BEE838-FD91-F699-89BB-44AC5ACC0245}"/>
              </a:ext>
            </a:extLst>
          </p:cNvPr>
          <p:cNvSpPr/>
          <p:nvPr/>
        </p:nvSpPr>
        <p:spPr>
          <a:xfrm>
            <a:off x="1942263" y="2687070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</p:spTree>
    <p:extLst>
      <p:ext uri="{BB962C8B-B14F-4D97-AF65-F5344CB8AC3E}">
        <p14:creationId xmlns:p14="http://schemas.microsoft.com/office/powerpoint/2010/main" val="19429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743EF-D194-316B-6489-6164A52C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313C22B-1122-B422-62F0-831DF173BA4A}"/>
              </a:ext>
            </a:extLst>
          </p:cNvPr>
          <p:cNvSpPr/>
          <p:nvPr/>
        </p:nvSpPr>
        <p:spPr>
          <a:xfrm rot="10800000">
            <a:off x="1599538" y="1728456"/>
            <a:ext cx="2892949" cy="28912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72C34CC7-E7CF-B42C-B843-D6248C19C08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046012" y="3155511"/>
            <a:ext cx="0" cy="1464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>
            <a:extLst>
              <a:ext uri="{FF2B5EF4-FFF2-40B4-BE49-F238E27FC236}">
                <a16:creationId xmlns:a16="http://schemas.microsoft.com/office/drawing/2014/main" id="{D6559913-6613-7125-4627-31DEF000C7A1}"/>
              </a:ext>
            </a:extLst>
          </p:cNvPr>
          <p:cNvSpPr/>
          <p:nvPr/>
        </p:nvSpPr>
        <p:spPr>
          <a:xfrm>
            <a:off x="4448659" y="1426107"/>
            <a:ext cx="450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936F840-2487-0DA6-5D4E-AF758C9F97FE}"/>
              </a:ext>
            </a:extLst>
          </p:cNvPr>
          <p:cNvSpPr/>
          <p:nvPr/>
        </p:nvSpPr>
        <p:spPr>
          <a:xfrm>
            <a:off x="1189020" y="1459237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משולש שווה-שוקיים 17">
            <a:extLst>
              <a:ext uri="{FF2B5EF4-FFF2-40B4-BE49-F238E27FC236}">
                <a16:creationId xmlns:a16="http://schemas.microsoft.com/office/drawing/2014/main" id="{533491CF-5919-2263-E29A-A0725433A31C}"/>
              </a:ext>
            </a:extLst>
          </p:cNvPr>
          <p:cNvSpPr/>
          <p:nvPr/>
        </p:nvSpPr>
        <p:spPr>
          <a:xfrm rot="10800000">
            <a:off x="1590923" y="1710074"/>
            <a:ext cx="2910178" cy="144543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6376FC0B-BB3F-CBD8-9DE4-037AB91946E6}"/>
              </a:ext>
            </a:extLst>
          </p:cNvPr>
          <p:cNvCxnSpPr>
            <a:cxnSpLocks/>
          </p:cNvCxnSpPr>
          <p:nvPr/>
        </p:nvCxnSpPr>
        <p:spPr>
          <a:xfrm>
            <a:off x="1734049" y="1702121"/>
            <a:ext cx="2910178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8E0DB21-2BD3-5544-56E1-A6C44C50260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046012" y="1710074"/>
            <a:ext cx="0" cy="290963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id="{667BA56B-511E-7800-759F-1DF30F227DF1}"/>
              </a:ext>
            </a:extLst>
          </p:cNvPr>
          <p:cNvSpPr/>
          <p:nvPr/>
        </p:nvSpPr>
        <p:spPr>
          <a:xfrm>
            <a:off x="2822251" y="2577721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0B778EF2-0B3F-80DD-2F0E-660FCAC69820}"/>
              </a:ext>
            </a:extLst>
          </p:cNvPr>
          <p:cNvSpPr/>
          <p:nvPr/>
        </p:nvSpPr>
        <p:spPr>
          <a:xfrm>
            <a:off x="2826568" y="4512538"/>
            <a:ext cx="389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5DCAF49-C844-7E7E-4126-AB8BFD7E695B}"/>
              </a:ext>
            </a:extLst>
          </p:cNvPr>
          <p:cNvSpPr/>
          <p:nvPr/>
        </p:nvSpPr>
        <p:spPr>
          <a:xfrm>
            <a:off x="3062456" y="1768012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D6BBB8D9-075F-94CE-6F58-724A731AC015}"/>
              </a:ext>
            </a:extLst>
          </p:cNvPr>
          <p:cNvSpPr/>
          <p:nvPr/>
        </p:nvSpPr>
        <p:spPr>
          <a:xfrm>
            <a:off x="1925420" y="1775964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54362A96-D51D-CE86-8820-B4693145183D}"/>
              </a:ext>
            </a:extLst>
          </p:cNvPr>
          <p:cNvSpPr/>
          <p:nvPr/>
        </p:nvSpPr>
        <p:spPr>
          <a:xfrm>
            <a:off x="3563389" y="3413932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201B8C03-1AB1-2226-15FF-D4C20A5CAE49}"/>
              </a:ext>
            </a:extLst>
          </p:cNvPr>
          <p:cNvSpPr/>
          <p:nvPr/>
        </p:nvSpPr>
        <p:spPr>
          <a:xfrm>
            <a:off x="1449667" y="3423209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4FC3DFF-F5A2-D6FD-06F9-18D968C1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91" y="1388087"/>
            <a:ext cx="3919495" cy="39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2FCE0-AB1D-2C3B-8E9D-6631CDB5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F7AA94BC-90D1-DFC3-F2E3-D629ED391050}"/>
              </a:ext>
            </a:extLst>
          </p:cNvPr>
          <p:cNvSpPr/>
          <p:nvPr/>
        </p:nvSpPr>
        <p:spPr>
          <a:xfrm>
            <a:off x="1590261" y="1281859"/>
            <a:ext cx="2910178" cy="1445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D68459A5-F442-9CC9-790A-224C4324C7AD}"/>
              </a:ext>
            </a:extLst>
          </p:cNvPr>
          <p:cNvSpPr/>
          <p:nvPr/>
        </p:nvSpPr>
        <p:spPr>
          <a:xfrm rot="10800000">
            <a:off x="1599538" y="2738272"/>
            <a:ext cx="2892949" cy="28912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03395C61-9D89-D737-63B4-FC17D40018C2}"/>
              </a:ext>
            </a:extLst>
          </p:cNvPr>
          <p:cNvCxnSpPr>
            <a:stCxn id="4" idx="0"/>
            <a:endCxn id="5" idx="0"/>
          </p:cNvCxnSpPr>
          <p:nvPr/>
        </p:nvCxnSpPr>
        <p:spPr>
          <a:xfrm>
            <a:off x="3045350" y="1281859"/>
            <a:ext cx="662" cy="4347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:a16="http://schemas.microsoft.com/office/drawing/2014/main" id="{87741346-49D2-2C41-D876-94F91A27DBC4}"/>
              </a:ext>
            </a:extLst>
          </p:cNvPr>
          <p:cNvSpPr/>
          <p:nvPr/>
        </p:nvSpPr>
        <p:spPr>
          <a:xfrm>
            <a:off x="2846106" y="844337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201BA263-48CA-5525-64EC-5C05219C1ECE}"/>
              </a:ext>
            </a:extLst>
          </p:cNvPr>
          <p:cNvSpPr/>
          <p:nvPr/>
        </p:nvSpPr>
        <p:spPr>
          <a:xfrm>
            <a:off x="4472512" y="2443875"/>
            <a:ext cx="450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3D1D16F2-F95A-0998-0360-8A569AE38205}"/>
              </a:ext>
            </a:extLst>
          </p:cNvPr>
          <p:cNvSpPr/>
          <p:nvPr/>
        </p:nvSpPr>
        <p:spPr>
          <a:xfrm>
            <a:off x="2834521" y="5530305"/>
            <a:ext cx="389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83EE69D6-3494-FF5D-C90D-72D694DFA220}"/>
              </a:ext>
            </a:extLst>
          </p:cNvPr>
          <p:cNvSpPr/>
          <p:nvPr/>
        </p:nvSpPr>
        <p:spPr>
          <a:xfrm>
            <a:off x="1157215" y="2469053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360D7B7-0D91-E22B-294A-8A3757FCC5D1}"/>
              </a:ext>
            </a:extLst>
          </p:cNvPr>
          <p:cNvCxnSpPr>
            <a:cxnSpLocks/>
          </p:cNvCxnSpPr>
          <p:nvPr/>
        </p:nvCxnSpPr>
        <p:spPr>
          <a:xfrm>
            <a:off x="1678386" y="2719888"/>
            <a:ext cx="2910178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A044797-0CBA-5183-21B4-79895BEF3119}"/>
              </a:ext>
            </a:extLst>
          </p:cNvPr>
          <p:cNvCxnSpPr>
            <a:stCxn id="4" idx="0"/>
            <a:endCxn id="5" idx="0"/>
          </p:cNvCxnSpPr>
          <p:nvPr/>
        </p:nvCxnSpPr>
        <p:spPr>
          <a:xfrm>
            <a:off x="3045350" y="1281859"/>
            <a:ext cx="662" cy="43476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שולש שווה-שוקיים 1">
            <a:extLst>
              <a:ext uri="{FF2B5EF4-FFF2-40B4-BE49-F238E27FC236}">
                <a16:creationId xmlns:a16="http://schemas.microsoft.com/office/drawing/2014/main" id="{FD4817F8-D842-D619-F743-8CE617A17A6B}"/>
              </a:ext>
            </a:extLst>
          </p:cNvPr>
          <p:cNvSpPr/>
          <p:nvPr/>
        </p:nvSpPr>
        <p:spPr>
          <a:xfrm>
            <a:off x="6107927" y="1267281"/>
            <a:ext cx="2910178" cy="1445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D9B38230-3C09-E286-A418-EF4C7D3DDBC7}"/>
              </a:ext>
            </a:extLst>
          </p:cNvPr>
          <p:cNvSpPr/>
          <p:nvPr/>
        </p:nvSpPr>
        <p:spPr>
          <a:xfrm rot="10800000">
            <a:off x="6109252" y="2707791"/>
            <a:ext cx="2892949" cy="28912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419B585-DEE0-9D8D-07AD-A88336A12DA1}"/>
              </a:ext>
            </a:extLst>
          </p:cNvPr>
          <p:cNvSpPr/>
          <p:nvPr/>
        </p:nvSpPr>
        <p:spPr>
          <a:xfrm>
            <a:off x="7363772" y="829759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A0C936C-26C6-DD0F-824C-B267A97578B0}"/>
              </a:ext>
            </a:extLst>
          </p:cNvPr>
          <p:cNvSpPr/>
          <p:nvPr/>
        </p:nvSpPr>
        <p:spPr>
          <a:xfrm>
            <a:off x="8990178" y="2429297"/>
            <a:ext cx="450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1F1E735-E8C1-41E7-ED40-9AB21624CA23}"/>
              </a:ext>
            </a:extLst>
          </p:cNvPr>
          <p:cNvSpPr/>
          <p:nvPr/>
        </p:nvSpPr>
        <p:spPr>
          <a:xfrm>
            <a:off x="7352187" y="5515727"/>
            <a:ext cx="389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32CD092-4022-EF94-E07B-B03A85B9D8AE}"/>
              </a:ext>
            </a:extLst>
          </p:cNvPr>
          <p:cNvSpPr/>
          <p:nvPr/>
        </p:nvSpPr>
        <p:spPr>
          <a:xfrm>
            <a:off x="5674881" y="2454475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משולש שווה-שוקיים 17">
            <a:extLst>
              <a:ext uri="{FF2B5EF4-FFF2-40B4-BE49-F238E27FC236}">
                <a16:creationId xmlns:a16="http://schemas.microsoft.com/office/drawing/2014/main" id="{A63E2FD8-64A2-8510-5CCA-5C1CBAC2EC69}"/>
              </a:ext>
            </a:extLst>
          </p:cNvPr>
          <p:cNvSpPr/>
          <p:nvPr/>
        </p:nvSpPr>
        <p:spPr>
          <a:xfrm rot="10800000">
            <a:off x="9154609" y="2707792"/>
            <a:ext cx="2910178" cy="1445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שולש שווה-שוקיים 19">
            <a:extLst>
              <a:ext uri="{FF2B5EF4-FFF2-40B4-BE49-F238E27FC236}">
                <a16:creationId xmlns:a16="http://schemas.microsoft.com/office/drawing/2014/main" id="{4EF565E4-B456-D491-9108-D3BCE35A0ADA}"/>
              </a:ext>
            </a:extLst>
          </p:cNvPr>
          <p:cNvSpPr/>
          <p:nvPr/>
        </p:nvSpPr>
        <p:spPr>
          <a:xfrm rot="10800000">
            <a:off x="6109251" y="2717067"/>
            <a:ext cx="2910178" cy="1445437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39D63FB4-5D54-BDA0-1771-51389A53501D}"/>
              </a:ext>
            </a:extLst>
          </p:cNvPr>
          <p:cNvSpPr/>
          <p:nvPr/>
        </p:nvSpPr>
        <p:spPr>
          <a:xfrm>
            <a:off x="7325340" y="3582236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041ACB3-0B2F-4155-D5DC-43EB8D5206D3}"/>
              </a:ext>
            </a:extLst>
          </p:cNvPr>
          <p:cNvCxnSpPr>
            <a:cxnSpLocks/>
          </p:cNvCxnSpPr>
          <p:nvPr/>
        </p:nvCxnSpPr>
        <p:spPr>
          <a:xfrm>
            <a:off x="6162922" y="2727839"/>
            <a:ext cx="2910178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02142FC6-6E73-0D2B-7BBB-E32512D102C7}"/>
              </a:ext>
            </a:extLst>
          </p:cNvPr>
          <p:cNvCxnSpPr>
            <a:cxnSpLocks/>
          </p:cNvCxnSpPr>
          <p:nvPr/>
        </p:nvCxnSpPr>
        <p:spPr>
          <a:xfrm>
            <a:off x="7538499" y="2743743"/>
            <a:ext cx="0" cy="290963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E039DA9A-4EAA-B277-9C4C-9503EE42204E}"/>
              </a:ext>
            </a:extLst>
          </p:cNvPr>
          <p:cNvSpPr/>
          <p:nvPr/>
        </p:nvSpPr>
        <p:spPr>
          <a:xfrm>
            <a:off x="1201850" y="4018231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33A43945-CC67-CED2-EAB1-B0ADAE02C426}"/>
              </a:ext>
            </a:extLst>
          </p:cNvPr>
          <p:cNvSpPr/>
          <p:nvPr/>
        </p:nvSpPr>
        <p:spPr>
          <a:xfrm>
            <a:off x="3762171" y="4002329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75077666-54E1-1B13-6B11-D6D4BA71C928}"/>
              </a:ext>
            </a:extLst>
          </p:cNvPr>
          <p:cNvSpPr/>
          <p:nvPr/>
        </p:nvSpPr>
        <p:spPr>
          <a:xfrm>
            <a:off x="5742046" y="4034134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081D9C23-BFCF-A57D-9136-012826CA2CE1}"/>
              </a:ext>
            </a:extLst>
          </p:cNvPr>
          <p:cNvSpPr/>
          <p:nvPr/>
        </p:nvSpPr>
        <p:spPr>
          <a:xfrm>
            <a:off x="8214901" y="4050037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ס"מ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B806B08B-53D8-A9BE-94B9-74B367AAD44F}"/>
              </a:ext>
            </a:extLst>
          </p:cNvPr>
          <p:cNvSpPr/>
          <p:nvPr/>
        </p:nvSpPr>
        <p:spPr>
          <a:xfrm>
            <a:off x="3642901" y="1569230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ס"מ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5C35124C-330E-6A89-4168-2A7D150E33FC}"/>
              </a:ext>
            </a:extLst>
          </p:cNvPr>
          <p:cNvSpPr/>
          <p:nvPr/>
        </p:nvSpPr>
        <p:spPr>
          <a:xfrm>
            <a:off x="1338348" y="1570555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ס"מ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2FA6FF6B-C631-DD60-BF41-ACA0965EDDCC}"/>
              </a:ext>
            </a:extLst>
          </p:cNvPr>
          <p:cNvSpPr/>
          <p:nvPr/>
        </p:nvSpPr>
        <p:spPr>
          <a:xfrm>
            <a:off x="6431566" y="2256077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9D5981A5-4F5F-780B-59DD-F8DA52ECA9E5}"/>
              </a:ext>
            </a:extLst>
          </p:cNvPr>
          <p:cNvSpPr/>
          <p:nvPr/>
        </p:nvSpPr>
        <p:spPr>
          <a:xfrm>
            <a:off x="7556863" y="2256672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5437007-49F3-02FC-ED1C-1E4BF81549D3}"/>
              </a:ext>
            </a:extLst>
          </p:cNvPr>
          <p:cNvSpPr/>
          <p:nvPr/>
        </p:nvSpPr>
        <p:spPr>
          <a:xfrm>
            <a:off x="1899831" y="2239494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DF198135-D54D-BE7E-D5B1-AB21A434E9D0}"/>
              </a:ext>
            </a:extLst>
          </p:cNvPr>
          <p:cNvSpPr/>
          <p:nvPr/>
        </p:nvSpPr>
        <p:spPr>
          <a:xfrm>
            <a:off x="3120765" y="2270109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ס"מ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DBDBE7BB-1F6A-F733-1D45-42ACC08DB6FC}"/>
              </a:ext>
            </a:extLst>
          </p:cNvPr>
          <p:cNvSpPr/>
          <p:nvPr/>
        </p:nvSpPr>
        <p:spPr>
          <a:xfrm rot="2643264">
            <a:off x="6401767" y="2986407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ס"מ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87497973-EF78-25C4-64EA-72D4530089DE}"/>
              </a:ext>
            </a:extLst>
          </p:cNvPr>
          <p:cNvSpPr/>
          <p:nvPr/>
        </p:nvSpPr>
        <p:spPr>
          <a:xfrm rot="18963744">
            <a:off x="7538358" y="3046229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ס"מ</a:t>
            </a:r>
          </a:p>
        </p:txBody>
      </p:sp>
    </p:spTree>
    <p:extLst>
      <p:ext uri="{BB962C8B-B14F-4D97-AF65-F5344CB8AC3E}">
        <p14:creationId xmlns:p14="http://schemas.microsoft.com/office/powerpoint/2010/main" val="6857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6" grpId="0"/>
      <p:bldP spid="6" grpId="1"/>
      <p:bldP spid="8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1" grpId="2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7" grpId="0"/>
      <p:bldP spid="19" grpId="0"/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77</Words>
  <Application>Microsoft Office PowerPoint</Application>
  <PresentationFormat>מסך רחב</PresentationFormat>
  <Paragraphs>42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7" baseType="lpstr">
      <vt:lpstr>Arial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לירון כוכבה דוד</dc:creator>
  <cp:lastModifiedBy>לירון כוכבה דוד</cp:lastModifiedBy>
  <cp:revision>7</cp:revision>
  <dcterms:created xsi:type="dcterms:W3CDTF">2024-10-26T19:21:53Z</dcterms:created>
  <dcterms:modified xsi:type="dcterms:W3CDTF">2024-10-29T21:14:52Z</dcterms:modified>
</cp:coreProperties>
</file>