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61" r:id="rId2"/>
    <p:sldId id="256" r:id="rId3"/>
    <p:sldId id="260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4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445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8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98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6612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46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3400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480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398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21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80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1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2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9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9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42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3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37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73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>
            <a:extLst>
              <a:ext uri="{FF2B5EF4-FFF2-40B4-BE49-F238E27FC236}">
                <a16:creationId xmlns:a16="http://schemas.microsoft.com/office/drawing/2014/main" id="{29B69B49-D71C-3E35-0B29-5C7F2076D69C}"/>
              </a:ext>
            </a:extLst>
          </p:cNvPr>
          <p:cNvSpPr/>
          <p:nvPr/>
        </p:nvSpPr>
        <p:spPr>
          <a:xfrm>
            <a:off x="380994" y="932795"/>
            <a:ext cx="1159003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כדור הפלא – משימת חקר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A4A6D23E-E840-4547-B6C5-5921BCA8434E}"/>
              </a:ext>
            </a:extLst>
          </p:cNvPr>
          <p:cNvSpPr/>
          <p:nvPr/>
        </p:nvSpPr>
        <p:spPr>
          <a:xfrm>
            <a:off x="1894374" y="2967335"/>
            <a:ext cx="84032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שאלה 103 – עמודים 64-66</a:t>
            </a:r>
          </a:p>
          <a:p>
            <a:pPr algn="ctr"/>
            <a:r>
              <a:rPr lang="he-IL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צמרת – חלק א</a:t>
            </a:r>
            <a:endParaRPr lang="he-IL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B431E88E-D9F9-2400-5399-E695F5204EE0}"/>
              </a:ext>
            </a:extLst>
          </p:cNvPr>
          <p:cNvSpPr/>
          <p:nvPr/>
        </p:nvSpPr>
        <p:spPr>
          <a:xfrm>
            <a:off x="461129" y="5463540"/>
            <a:ext cx="28664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50" dirty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374334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39DB631A-7721-3D86-DD64-33B6039F1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055" y="770765"/>
            <a:ext cx="11197590" cy="2090445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40C66C01-837C-7838-8ACA-F3CAC446F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5890" y="3749040"/>
            <a:ext cx="10626090" cy="222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19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8BBAE19B-71B6-C657-9D83-85E484488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6098" y="278130"/>
            <a:ext cx="9056349" cy="1573530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DCA19AC4-C9D5-BE61-2685-7E97B5EB4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197" y="2265045"/>
            <a:ext cx="10382250" cy="2093754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1750A38D-3492-334B-FF72-41489441FE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820" y="4884420"/>
            <a:ext cx="11116627" cy="114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2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F1A315D8-70B9-61D6-C687-D52B4A55C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303" y="1656502"/>
            <a:ext cx="10047394" cy="4948342"/>
          </a:xfrm>
          <a:prstGeom prst="rect">
            <a:avLst/>
          </a:prstGeom>
        </p:spPr>
      </p:pic>
      <p:sp>
        <p:nvSpPr>
          <p:cNvPr id="32" name="מלבן: פינות מעוגלות 31">
            <a:extLst>
              <a:ext uri="{FF2B5EF4-FFF2-40B4-BE49-F238E27FC236}">
                <a16:creationId xmlns:a16="http://schemas.microsoft.com/office/drawing/2014/main" id="{3B6B219F-0833-92D1-8AB8-85B127E42260}"/>
              </a:ext>
            </a:extLst>
          </p:cNvPr>
          <p:cNvSpPr/>
          <p:nvPr/>
        </p:nvSpPr>
        <p:spPr>
          <a:xfrm>
            <a:off x="8652510" y="2411730"/>
            <a:ext cx="2377440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: פינות מעוגלות 32">
            <a:extLst>
              <a:ext uri="{FF2B5EF4-FFF2-40B4-BE49-F238E27FC236}">
                <a16:creationId xmlns:a16="http://schemas.microsoft.com/office/drawing/2014/main" id="{8D919E12-BB5F-9BBE-5F5D-5864E0A07ED0}"/>
              </a:ext>
            </a:extLst>
          </p:cNvPr>
          <p:cNvSpPr/>
          <p:nvPr/>
        </p:nvSpPr>
        <p:spPr>
          <a:xfrm>
            <a:off x="1565910" y="2217420"/>
            <a:ext cx="6549390" cy="6972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: פינות מעוגלות 33">
            <a:extLst>
              <a:ext uri="{FF2B5EF4-FFF2-40B4-BE49-F238E27FC236}">
                <a16:creationId xmlns:a16="http://schemas.microsoft.com/office/drawing/2014/main" id="{40A36AEF-EE99-3C42-A858-ABFC005EE3FD}"/>
              </a:ext>
            </a:extLst>
          </p:cNvPr>
          <p:cNvSpPr/>
          <p:nvPr/>
        </p:nvSpPr>
        <p:spPr>
          <a:xfrm>
            <a:off x="8652510" y="3159971"/>
            <a:ext cx="2377440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: פינות מעוגלות 34">
            <a:extLst>
              <a:ext uri="{FF2B5EF4-FFF2-40B4-BE49-F238E27FC236}">
                <a16:creationId xmlns:a16="http://schemas.microsoft.com/office/drawing/2014/main" id="{5E274A50-A355-2001-B438-B29916724C88}"/>
              </a:ext>
            </a:extLst>
          </p:cNvPr>
          <p:cNvSpPr/>
          <p:nvPr/>
        </p:nvSpPr>
        <p:spPr>
          <a:xfrm>
            <a:off x="1588770" y="2914650"/>
            <a:ext cx="6549390" cy="6972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מלבן: פינות מעוגלות 35">
            <a:extLst>
              <a:ext uri="{FF2B5EF4-FFF2-40B4-BE49-F238E27FC236}">
                <a16:creationId xmlns:a16="http://schemas.microsoft.com/office/drawing/2014/main" id="{C5134763-79AB-CAA1-0B0B-421B9B360822}"/>
              </a:ext>
            </a:extLst>
          </p:cNvPr>
          <p:cNvSpPr/>
          <p:nvPr/>
        </p:nvSpPr>
        <p:spPr>
          <a:xfrm>
            <a:off x="8652510" y="3908212"/>
            <a:ext cx="2377440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מלבן: פינות מעוגלות 36">
            <a:extLst>
              <a:ext uri="{FF2B5EF4-FFF2-40B4-BE49-F238E27FC236}">
                <a16:creationId xmlns:a16="http://schemas.microsoft.com/office/drawing/2014/main" id="{1E4E38B3-0A26-A316-BA5A-55769BAAA44C}"/>
              </a:ext>
            </a:extLst>
          </p:cNvPr>
          <p:cNvSpPr/>
          <p:nvPr/>
        </p:nvSpPr>
        <p:spPr>
          <a:xfrm>
            <a:off x="1588770" y="3611880"/>
            <a:ext cx="6549390" cy="800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: פינות מעוגלות 37">
            <a:extLst>
              <a:ext uri="{FF2B5EF4-FFF2-40B4-BE49-F238E27FC236}">
                <a16:creationId xmlns:a16="http://schemas.microsoft.com/office/drawing/2014/main" id="{77429937-C3F3-7A04-EE94-C27DE6167D0E}"/>
              </a:ext>
            </a:extLst>
          </p:cNvPr>
          <p:cNvSpPr/>
          <p:nvPr/>
        </p:nvSpPr>
        <p:spPr>
          <a:xfrm>
            <a:off x="8652510" y="4656453"/>
            <a:ext cx="2377440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: פינות מעוגלות 38">
            <a:extLst>
              <a:ext uri="{FF2B5EF4-FFF2-40B4-BE49-F238E27FC236}">
                <a16:creationId xmlns:a16="http://schemas.microsoft.com/office/drawing/2014/main" id="{635E17E4-A031-FFFD-861C-8E53B49B0226}"/>
              </a:ext>
            </a:extLst>
          </p:cNvPr>
          <p:cNvSpPr/>
          <p:nvPr/>
        </p:nvSpPr>
        <p:spPr>
          <a:xfrm>
            <a:off x="1577340" y="4422562"/>
            <a:ext cx="6549390" cy="800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: פינות מעוגלות 39">
            <a:extLst>
              <a:ext uri="{FF2B5EF4-FFF2-40B4-BE49-F238E27FC236}">
                <a16:creationId xmlns:a16="http://schemas.microsoft.com/office/drawing/2014/main" id="{9C8D5A7B-C47C-9905-DE8A-3822C8CB4716}"/>
              </a:ext>
            </a:extLst>
          </p:cNvPr>
          <p:cNvSpPr/>
          <p:nvPr/>
        </p:nvSpPr>
        <p:spPr>
          <a:xfrm>
            <a:off x="8652510" y="5318545"/>
            <a:ext cx="2377440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מלבן: פינות מעוגלות 40">
            <a:extLst>
              <a:ext uri="{FF2B5EF4-FFF2-40B4-BE49-F238E27FC236}">
                <a16:creationId xmlns:a16="http://schemas.microsoft.com/office/drawing/2014/main" id="{A332209C-DF7F-72E1-0ACA-2924E5D8F5A1}"/>
              </a:ext>
            </a:extLst>
          </p:cNvPr>
          <p:cNvSpPr/>
          <p:nvPr/>
        </p:nvSpPr>
        <p:spPr>
          <a:xfrm>
            <a:off x="1565910" y="5221814"/>
            <a:ext cx="6549390" cy="6532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: פינות מעוגלות 41">
            <a:extLst>
              <a:ext uri="{FF2B5EF4-FFF2-40B4-BE49-F238E27FC236}">
                <a16:creationId xmlns:a16="http://schemas.microsoft.com/office/drawing/2014/main" id="{9FDE9FE2-6CAB-1CDE-F3B1-86D38186D584}"/>
              </a:ext>
            </a:extLst>
          </p:cNvPr>
          <p:cNvSpPr/>
          <p:nvPr/>
        </p:nvSpPr>
        <p:spPr>
          <a:xfrm>
            <a:off x="8652510" y="6037363"/>
            <a:ext cx="2377440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מלבן: פינות מעוגלות 42">
            <a:extLst>
              <a:ext uri="{FF2B5EF4-FFF2-40B4-BE49-F238E27FC236}">
                <a16:creationId xmlns:a16="http://schemas.microsoft.com/office/drawing/2014/main" id="{7557613C-96ED-008E-451F-27137E7B28A5}"/>
              </a:ext>
            </a:extLst>
          </p:cNvPr>
          <p:cNvSpPr/>
          <p:nvPr/>
        </p:nvSpPr>
        <p:spPr>
          <a:xfrm>
            <a:off x="1593258" y="5875020"/>
            <a:ext cx="6549390" cy="6704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9" name="תמונה 48">
            <a:extLst>
              <a:ext uri="{FF2B5EF4-FFF2-40B4-BE49-F238E27FC236}">
                <a16:creationId xmlns:a16="http://schemas.microsoft.com/office/drawing/2014/main" id="{D8607F1D-6BCA-3BF1-4E55-E7F9C908E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387" y="316973"/>
            <a:ext cx="5902325" cy="824435"/>
          </a:xfrm>
          <a:prstGeom prst="rect">
            <a:avLst/>
          </a:prstGeom>
        </p:spPr>
      </p:pic>
      <p:pic>
        <p:nvPicPr>
          <p:cNvPr id="51" name="תמונה 50">
            <a:extLst>
              <a:ext uri="{FF2B5EF4-FFF2-40B4-BE49-F238E27FC236}">
                <a16:creationId xmlns:a16="http://schemas.microsoft.com/office/drawing/2014/main" id="{357A6185-80A4-D869-B148-D7B75ADF7D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035" y="335176"/>
            <a:ext cx="5434965" cy="82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4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F1A315D8-70B9-61D6-C687-D52B4A55C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303" y="1656502"/>
            <a:ext cx="10047394" cy="4948342"/>
          </a:xfrm>
          <a:prstGeom prst="rect">
            <a:avLst/>
          </a:prstGeom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id="{0611A166-AB11-FF31-9F32-D05B506D6E99}"/>
              </a:ext>
            </a:extLst>
          </p:cNvPr>
          <p:cNvSpPr/>
          <p:nvPr/>
        </p:nvSpPr>
        <p:spPr>
          <a:xfrm>
            <a:off x="5703041" y="210986"/>
            <a:ext cx="55306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כמה כדורים היו בכל שעה?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2A31A1CE-4549-4A93-6D7A-4F93A4787469}"/>
              </a:ext>
            </a:extLst>
          </p:cNvPr>
          <p:cNvSpPr/>
          <p:nvPr/>
        </p:nvSpPr>
        <p:spPr>
          <a:xfrm>
            <a:off x="8362525" y="1545592"/>
            <a:ext cx="4860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A963F33A-9954-F732-BF63-0DAAFA0E7611}"/>
              </a:ext>
            </a:extLst>
          </p:cNvPr>
          <p:cNvSpPr/>
          <p:nvPr/>
        </p:nvSpPr>
        <p:spPr>
          <a:xfrm>
            <a:off x="8362525" y="2253478"/>
            <a:ext cx="4860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FCD5E263-613B-D288-B00F-25754067C7DC}"/>
              </a:ext>
            </a:extLst>
          </p:cNvPr>
          <p:cNvSpPr/>
          <p:nvPr/>
        </p:nvSpPr>
        <p:spPr>
          <a:xfrm>
            <a:off x="8362525" y="2997351"/>
            <a:ext cx="4860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04745E33-BC8B-4AEC-017E-700894CC45D9}"/>
              </a:ext>
            </a:extLst>
          </p:cNvPr>
          <p:cNvSpPr/>
          <p:nvPr/>
        </p:nvSpPr>
        <p:spPr>
          <a:xfrm>
            <a:off x="8362525" y="3712500"/>
            <a:ext cx="4860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3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C224D0D5-5A66-0396-1042-AC2DD4215424}"/>
              </a:ext>
            </a:extLst>
          </p:cNvPr>
          <p:cNvSpPr/>
          <p:nvPr/>
        </p:nvSpPr>
        <p:spPr>
          <a:xfrm>
            <a:off x="8362525" y="4460004"/>
            <a:ext cx="4860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5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168CE68E-5896-1CC3-AE7F-5E5BD6801853}"/>
              </a:ext>
            </a:extLst>
          </p:cNvPr>
          <p:cNvSpPr/>
          <p:nvPr/>
        </p:nvSpPr>
        <p:spPr>
          <a:xfrm>
            <a:off x="8362525" y="5222908"/>
            <a:ext cx="4860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2D5A5302-C8D5-9EDD-70F0-DE96D1F88249}"/>
              </a:ext>
            </a:extLst>
          </p:cNvPr>
          <p:cNvSpPr/>
          <p:nvPr/>
        </p:nvSpPr>
        <p:spPr>
          <a:xfrm>
            <a:off x="8111065" y="5904221"/>
            <a:ext cx="78739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55533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A212F8F-D812-4A16-BE82-F3500DE32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nip Diagonal Corner Rectangle 24">
            <a:extLst>
              <a:ext uri="{FF2B5EF4-FFF2-40B4-BE49-F238E27FC236}">
                <a16:creationId xmlns:a16="http://schemas.microsoft.com/office/drawing/2014/main" id="{D2CF1D1B-04ED-443D-A9FE-68BF8859B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229" y="620722"/>
            <a:ext cx="10935543" cy="5286838"/>
          </a:xfrm>
          <a:prstGeom prst="snip2DiagRect">
            <a:avLst>
              <a:gd name="adj1" fmla="val 10787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תמונה 11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DD643513-B929-8310-FD71-C3140444D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" y="1407909"/>
            <a:ext cx="10607040" cy="3712463"/>
          </a:xfrm>
          <a:custGeom>
            <a:avLst/>
            <a:gdLst/>
            <a:ahLst/>
            <a:cxnLst/>
            <a:rect l="l" t="t" r="r" b="b"/>
            <a:pathLst>
              <a:path w="10607040" h="4956048">
                <a:moveTo>
                  <a:pt x="497480" y="0"/>
                </a:moveTo>
                <a:lnTo>
                  <a:pt x="10607040" y="0"/>
                </a:lnTo>
                <a:lnTo>
                  <a:pt x="10607040" y="4485407"/>
                </a:lnTo>
                <a:lnTo>
                  <a:pt x="10131692" y="4956048"/>
                </a:lnTo>
                <a:lnTo>
                  <a:pt x="0" y="4956048"/>
                </a:lnTo>
                <a:lnTo>
                  <a:pt x="0" y="49255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3883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פרוסה">
  <a:themeElements>
    <a:clrScheme name="פרוסה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פרוסה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פרוס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128</TotalTime>
  <Words>29</Words>
  <Application>Microsoft Office PowerPoint</Application>
  <PresentationFormat>מסך רחב</PresentationFormat>
  <Paragraphs>12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פרוסה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2</cp:revision>
  <dcterms:created xsi:type="dcterms:W3CDTF">2022-09-21T13:01:14Z</dcterms:created>
  <dcterms:modified xsi:type="dcterms:W3CDTF">2022-09-21T15:09:31Z</dcterms:modified>
</cp:coreProperties>
</file>