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4D55A5-80FB-22EF-0DAF-9256863CE0B7}"/>
              </a:ext>
            </a:extLst>
          </p:cNvPr>
          <p:cNvSpPr/>
          <p:nvPr/>
        </p:nvSpPr>
        <p:spPr>
          <a:xfrm>
            <a:off x="1492713" y="1808639"/>
            <a:ext cx="81387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טריקים במתמטיקה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37B526C-0F69-6136-A428-65950A59487B}"/>
              </a:ext>
            </a:extLst>
          </p:cNvPr>
          <p:cNvSpPr/>
          <p:nvPr/>
        </p:nvSpPr>
        <p:spPr>
          <a:xfrm>
            <a:off x="1303415" y="3568734"/>
            <a:ext cx="8735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חיבור שברים בתנאי שהמונה 1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60315A3-6AA9-FF6D-38C1-756AB3CAE0A9}"/>
              </a:ext>
            </a:extLst>
          </p:cNvPr>
          <p:cNvSpPr/>
          <p:nvPr/>
        </p:nvSpPr>
        <p:spPr>
          <a:xfrm>
            <a:off x="528606" y="585205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21178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/>
              <p:nvPr/>
            </p:nvSpPr>
            <p:spPr>
              <a:xfrm>
                <a:off x="766626" y="1994242"/>
                <a:ext cx="2739853" cy="16535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26" y="1994242"/>
                <a:ext cx="2739853" cy="1653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578FE3D7-60E5-8EBD-2A54-795D66309B67}"/>
              </a:ext>
            </a:extLst>
          </p:cNvPr>
          <p:cNvSpPr/>
          <p:nvPr/>
        </p:nvSpPr>
        <p:spPr>
          <a:xfrm>
            <a:off x="7208135" y="4146222"/>
            <a:ext cx="45865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חיבור המכנים = מונה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F84E8D8A-4ACA-7195-5A87-C7E43B912540}"/>
              </a:ext>
            </a:extLst>
          </p:cNvPr>
          <p:cNvSpPr/>
          <p:nvPr/>
        </p:nvSpPr>
        <p:spPr>
          <a:xfrm>
            <a:off x="6776927" y="5213129"/>
            <a:ext cx="50177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מכפלת המכנים = מכנה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/>
              <p:nvPr/>
            </p:nvSpPr>
            <p:spPr>
              <a:xfrm>
                <a:off x="3969186" y="4219607"/>
                <a:ext cx="252505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186" y="4219607"/>
                <a:ext cx="252505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/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מלבן 26">
            <a:extLst>
              <a:ext uri="{FF2B5EF4-FFF2-40B4-BE49-F238E27FC236}">
                <a16:creationId xmlns:a16="http://schemas.microsoft.com/office/drawing/2014/main" id="{780296C5-E400-F0ED-CF45-F50AB6D2E26F}"/>
              </a:ext>
            </a:extLst>
          </p:cNvPr>
          <p:cNvSpPr/>
          <p:nvPr/>
        </p:nvSpPr>
        <p:spPr>
          <a:xfrm>
            <a:off x="3503434" y="190715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7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6E720E48-FCF8-A27E-E567-E411E1A05E75}"/>
              </a:ext>
            </a:extLst>
          </p:cNvPr>
          <p:cNvSpPr/>
          <p:nvPr/>
        </p:nvSpPr>
        <p:spPr>
          <a:xfrm>
            <a:off x="3330310" y="2888979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10</a:t>
            </a:r>
          </a:p>
        </p:txBody>
      </p: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AF4038BE-6A8C-8EB5-7747-6B4B407703D6}"/>
              </a:ext>
            </a:extLst>
          </p:cNvPr>
          <p:cNvCxnSpPr>
            <a:cxnSpLocks/>
          </p:cNvCxnSpPr>
          <p:nvPr/>
        </p:nvCxnSpPr>
        <p:spPr>
          <a:xfrm>
            <a:off x="3476021" y="2906586"/>
            <a:ext cx="769924" cy="1098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7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/>
              <p:nvPr/>
            </p:nvSpPr>
            <p:spPr>
              <a:xfrm>
                <a:off x="766626" y="1994242"/>
                <a:ext cx="2739853" cy="16535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26" y="1994242"/>
                <a:ext cx="2739853" cy="1653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578FE3D7-60E5-8EBD-2A54-795D66309B67}"/>
              </a:ext>
            </a:extLst>
          </p:cNvPr>
          <p:cNvSpPr/>
          <p:nvPr/>
        </p:nvSpPr>
        <p:spPr>
          <a:xfrm>
            <a:off x="7208135" y="4146222"/>
            <a:ext cx="45865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חיבור המכנים = מונה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F84E8D8A-4ACA-7195-5A87-C7E43B912540}"/>
              </a:ext>
            </a:extLst>
          </p:cNvPr>
          <p:cNvSpPr/>
          <p:nvPr/>
        </p:nvSpPr>
        <p:spPr>
          <a:xfrm>
            <a:off x="6776927" y="5213129"/>
            <a:ext cx="50177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מכפלת המכנים = מכנה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/>
              <p:nvPr/>
            </p:nvSpPr>
            <p:spPr>
              <a:xfrm>
                <a:off x="3969186" y="4219607"/>
                <a:ext cx="252505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186" y="4219607"/>
                <a:ext cx="252505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/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מלבן 26">
            <a:extLst>
              <a:ext uri="{FF2B5EF4-FFF2-40B4-BE49-F238E27FC236}">
                <a16:creationId xmlns:a16="http://schemas.microsoft.com/office/drawing/2014/main" id="{780296C5-E400-F0ED-CF45-F50AB6D2E26F}"/>
              </a:ext>
            </a:extLst>
          </p:cNvPr>
          <p:cNvSpPr/>
          <p:nvPr/>
        </p:nvSpPr>
        <p:spPr>
          <a:xfrm>
            <a:off x="3503434" y="190715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8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6E720E48-FCF8-A27E-E567-E411E1A05E75}"/>
              </a:ext>
            </a:extLst>
          </p:cNvPr>
          <p:cNvSpPr/>
          <p:nvPr/>
        </p:nvSpPr>
        <p:spPr>
          <a:xfrm>
            <a:off x="3330310" y="2888979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15</a:t>
            </a:r>
          </a:p>
        </p:txBody>
      </p: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AF4038BE-6A8C-8EB5-7747-6B4B407703D6}"/>
              </a:ext>
            </a:extLst>
          </p:cNvPr>
          <p:cNvCxnSpPr>
            <a:cxnSpLocks/>
          </p:cNvCxnSpPr>
          <p:nvPr/>
        </p:nvCxnSpPr>
        <p:spPr>
          <a:xfrm>
            <a:off x="3476021" y="2906586"/>
            <a:ext cx="769924" cy="1098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26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/>
              <p:nvPr/>
            </p:nvSpPr>
            <p:spPr>
              <a:xfrm>
                <a:off x="797083" y="1994242"/>
                <a:ext cx="2678938" cy="165051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9B0CF91B-9A94-EF20-615B-005F1A140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83" y="1994242"/>
                <a:ext cx="2678938" cy="16505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578FE3D7-60E5-8EBD-2A54-795D66309B67}"/>
              </a:ext>
            </a:extLst>
          </p:cNvPr>
          <p:cNvSpPr/>
          <p:nvPr/>
        </p:nvSpPr>
        <p:spPr>
          <a:xfrm>
            <a:off x="7208135" y="4146222"/>
            <a:ext cx="45865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חיבור המכנים = מונה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F84E8D8A-4ACA-7195-5A87-C7E43B912540}"/>
              </a:ext>
            </a:extLst>
          </p:cNvPr>
          <p:cNvSpPr/>
          <p:nvPr/>
        </p:nvSpPr>
        <p:spPr>
          <a:xfrm>
            <a:off x="6776927" y="5213129"/>
            <a:ext cx="50177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מכפלת המכנים = מכנה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/>
              <p:nvPr/>
            </p:nvSpPr>
            <p:spPr>
              <a:xfrm>
                <a:off x="3827320" y="4219607"/>
                <a:ext cx="2808782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268E4119-18E7-5C7A-3EE6-B880A6ADD4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320" y="4219607"/>
                <a:ext cx="2808782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/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16" name="מלבן 15">
                <a:extLst>
                  <a:ext uri="{FF2B5EF4-FFF2-40B4-BE49-F238E27FC236}">
                    <a16:creationId xmlns:a16="http://schemas.microsoft.com/office/drawing/2014/main" id="{82B6A02B-C246-B137-BC47-0E5524D119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983" y="5213129"/>
                <a:ext cx="259237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מלבן 26">
            <a:extLst>
              <a:ext uri="{FF2B5EF4-FFF2-40B4-BE49-F238E27FC236}">
                <a16:creationId xmlns:a16="http://schemas.microsoft.com/office/drawing/2014/main" id="{780296C5-E400-F0ED-CF45-F50AB6D2E26F}"/>
              </a:ext>
            </a:extLst>
          </p:cNvPr>
          <p:cNvSpPr/>
          <p:nvPr/>
        </p:nvSpPr>
        <p:spPr>
          <a:xfrm>
            <a:off x="3330310" y="1907156"/>
            <a:ext cx="9156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11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6E720E48-FCF8-A27E-E567-E411E1A05E75}"/>
              </a:ext>
            </a:extLst>
          </p:cNvPr>
          <p:cNvSpPr/>
          <p:nvPr/>
        </p:nvSpPr>
        <p:spPr>
          <a:xfrm>
            <a:off x="3330310" y="2888979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28</a:t>
            </a:r>
          </a:p>
        </p:txBody>
      </p: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AF4038BE-6A8C-8EB5-7747-6B4B407703D6}"/>
              </a:ext>
            </a:extLst>
          </p:cNvPr>
          <p:cNvCxnSpPr>
            <a:cxnSpLocks/>
          </p:cNvCxnSpPr>
          <p:nvPr/>
        </p:nvCxnSpPr>
        <p:spPr>
          <a:xfrm>
            <a:off x="3476021" y="2906586"/>
            <a:ext cx="769924" cy="1098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15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31</TotalTime>
  <Words>81</Words>
  <Application>Microsoft Office PowerPoint</Application>
  <PresentationFormat>מסך רחב</PresentationFormat>
  <Paragraphs>24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1</cp:revision>
  <dcterms:created xsi:type="dcterms:W3CDTF">2022-07-25T10:03:34Z</dcterms:created>
  <dcterms:modified xsi:type="dcterms:W3CDTF">2022-07-25T10:35:20Z</dcterms:modified>
</cp:coreProperties>
</file>