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0" r:id="rId2"/>
    <p:sldId id="259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5F20881-6FF8-4AF0-913D-046B50710421}" type="datetimeFigureOut">
              <a:rPr lang="he-IL" smtClean="0"/>
              <a:t>י"ט/אלול/תשפ"ב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EEF50D6-FCD8-4EFC-99D4-2757E30641C2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81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0881-6FF8-4AF0-913D-046B50710421}" type="datetimeFigureOut">
              <a:rPr lang="he-IL" smtClean="0"/>
              <a:t>י"ט/אלול/תשפ"ב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50D6-FCD8-4EFC-99D4-2757E30641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4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0881-6FF8-4AF0-913D-046B50710421}" type="datetimeFigureOut">
              <a:rPr lang="he-IL" smtClean="0"/>
              <a:t>י"ט/אלול/תשפ"ב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50D6-FCD8-4EFC-99D4-2757E30641C2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2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0881-6FF8-4AF0-913D-046B50710421}" type="datetimeFigureOut">
              <a:rPr lang="he-IL" smtClean="0"/>
              <a:t>י"ט/אלול/תשפ"ב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50D6-FCD8-4EFC-99D4-2757E30641C2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365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0881-6FF8-4AF0-913D-046B50710421}" type="datetimeFigureOut">
              <a:rPr lang="he-IL" smtClean="0"/>
              <a:t>י"ט/אלול/תשפ"ב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50D6-FCD8-4EFC-99D4-2757E30641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562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0881-6FF8-4AF0-913D-046B50710421}" type="datetimeFigureOut">
              <a:rPr lang="he-IL" smtClean="0"/>
              <a:t>י"ט/אלול/תשפ"ב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50D6-FCD8-4EFC-99D4-2757E30641C2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613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0881-6FF8-4AF0-913D-046B50710421}" type="datetimeFigureOut">
              <a:rPr lang="he-IL" smtClean="0"/>
              <a:t>י"ט/אלול/תשפ"ב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50D6-FCD8-4EFC-99D4-2757E30641C2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758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0881-6FF8-4AF0-913D-046B50710421}" type="datetimeFigureOut">
              <a:rPr lang="he-IL" smtClean="0"/>
              <a:t>י"ט/אלול/תשפ"ב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50D6-FCD8-4EFC-99D4-2757E30641C2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310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0881-6FF8-4AF0-913D-046B50710421}" type="datetimeFigureOut">
              <a:rPr lang="he-IL" smtClean="0"/>
              <a:t>י"ט/אלול/תשפ"ב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50D6-FCD8-4EFC-99D4-2757E30641C2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00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0881-6FF8-4AF0-913D-046B50710421}" type="datetimeFigureOut">
              <a:rPr lang="he-IL" smtClean="0"/>
              <a:t>י"ט/אלול/תשפ"ב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50D6-FCD8-4EFC-99D4-2757E30641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770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0881-6FF8-4AF0-913D-046B50710421}" type="datetimeFigureOut">
              <a:rPr lang="he-IL" smtClean="0"/>
              <a:t>י"ט/אלול/תשפ"ב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50D6-FCD8-4EFC-99D4-2757E30641C2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64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0881-6FF8-4AF0-913D-046B50710421}" type="datetimeFigureOut">
              <a:rPr lang="he-IL" smtClean="0"/>
              <a:t>י"ט/אלול/תשפ"ב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50D6-FCD8-4EFC-99D4-2757E30641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066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0881-6FF8-4AF0-913D-046B50710421}" type="datetimeFigureOut">
              <a:rPr lang="he-IL" smtClean="0"/>
              <a:t>י"ט/אלול/תשפ"ב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50D6-FCD8-4EFC-99D4-2757E30641C2}" type="slidenum">
              <a:rPr lang="he-IL" smtClean="0"/>
              <a:t>‹#›</a:t>
            </a:fld>
            <a:endParaRPr lang="he-I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14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0881-6FF8-4AF0-913D-046B50710421}" type="datetimeFigureOut">
              <a:rPr lang="he-IL" smtClean="0"/>
              <a:t>י"ט/אלול/תשפ"ב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50D6-FCD8-4EFC-99D4-2757E30641C2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18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0881-6FF8-4AF0-913D-046B50710421}" type="datetimeFigureOut">
              <a:rPr lang="he-IL" smtClean="0"/>
              <a:t>י"ט/אלול/תשפ"ב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50D6-FCD8-4EFC-99D4-2757E30641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150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0881-6FF8-4AF0-913D-046B50710421}" type="datetimeFigureOut">
              <a:rPr lang="he-IL" smtClean="0"/>
              <a:t>י"ט/אלול/תשפ"ב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50D6-FCD8-4EFC-99D4-2757E30641C2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4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0881-6FF8-4AF0-913D-046B50710421}" type="datetimeFigureOut">
              <a:rPr lang="he-IL" smtClean="0"/>
              <a:t>י"ט/אלול/תשפ"ב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50D6-FCD8-4EFC-99D4-2757E30641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913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F20881-6FF8-4AF0-913D-046B50710421}" type="datetimeFigureOut">
              <a:rPr lang="he-IL" smtClean="0"/>
              <a:t>י"ט/אלול/תשפ"ב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EF50D6-FCD8-4EFC-99D4-2757E30641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550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8AED7D21-298F-E986-4EB6-21AEF871E94D}"/>
              </a:ext>
            </a:extLst>
          </p:cNvPr>
          <p:cNvSpPr/>
          <p:nvPr/>
        </p:nvSpPr>
        <p:spPr>
          <a:xfrm>
            <a:off x="2843346" y="1566952"/>
            <a:ext cx="650530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משימת חקר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91D6F192-DB21-EF80-1DAD-FAFB73B94698}"/>
              </a:ext>
            </a:extLst>
          </p:cNvPr>
          <p:cNvSpPr/>
          <p:nvPr/>
        </p:nvSpPr>
        <p:spPr>
          <a:xfrm>
            <a:off x="3505391" y="3595986"/>
            <a:ext cx="51812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שאלה 102 עמוד 62</a:t>
            </a:r>
          </a:p>
          <a:p>
            <a:pPr algn="ctr"/>
            <a:r>
              <a:rPr lang="he-IL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צמרת חלק א</a:t>
            </a:r>
            <a:endParaRPr lang="he-IL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25482B62-51EC-FCF9-CF43-62E50352BDD4}"/>
              </a:ext>
            </a:extLst>
          </p:cNvPr>
          <p:cNvSpPr/>
          <p:nvPr/>
        </p:nvSpPr>
        <p:spPr>
          <a:xfrm>
            <a:off x="490458" y="5687675"/>
            <a:ext cx="2478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לירון דוד</a:t>
            </a:r>
          </a:p>
        </p:txBody>
      </p:sp>
    </p:spTree>
    <p:extLst>
      <p:ext uri="{BB962C8B-B14F-4D97-AF65-F5344CB8AC3E}">
        <p14:creationId xmlns:p14="http://schemas.microsoft.com/office/powerpoint/2010/main" val="352587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קבוצה 86">
            <a:extLst>
              <a:ext uri="{FF2B5EF4-FFF2-40B4-BE49-F238E27FC236}">
                <a16:creationId xmlns:a16="http://schemas.microsoft.com/office/drawing/2014/main" id="{EDEC7F41-E5C6-9A95-B51F-85C789360EED}"/>
              </a:ext>
            </a:extLst>
          </p:cNvPr>
          <p:cNvGrpSpPr/>
          <p:nvPr/>
        </p:nvGrpSpPr>
        <p:grpSpPr>
          <a:xfrm>
            <a:off x="1396365" y="1092514"/>
            <a:ext cx="4400550" cy="4551056"/>
            <a:chOff x="3815715" y="1446844"/>
            <a:chExt cx="4400550" cy="4551056"/>
          </a:xfrm>
        </p:grpSpPr>
        <p:grpSp>
          <p:nvGrpSpPr>
            <p:cNvPr id="86" name="קבוצה 85">
              <a:extLst>
                <a:ext uri="{FF2B5EF4-FFF2-40B4-BE49-F238E27FC236}">
                  <a16:creationId xmlns:a16="http://schemas.microsoft.com/office/drawing/2014/main" id="{2E3611D0-57FC-92E4-6F8E-46FEBAF1297B}"/>
                </a:ext>
              </a:extLst>
            </p:cNvPr>
            <p:cNvGrpSpPr/>
            <p:nvPr/>
          </p:nvGrpSpPr>
          <p:grpSpPr>
            <a:xfrm>
              <a:off x="3815715" y="4705364"/>
              <a:ext cx="1257300" cy="640080"/>
              <a:chOff x="3815715" y="4339604"/>
              <a:chExt cx="1257300" cy="640080"/>
            </a:xfrm>
          </p:grpSpPr>
          <p:sp>
            <p:nvSpPr>
              <p:cNvPr id="3" name="מסגרת 2">
                <a:extLst>
                  <a:ext uri="{FF2B5EF4-FFF2-40B4-BE49-F238E27FC236}">
                    <a16:creationId xmlns:a16="http://schemas.microsoft.com/office/drawing/2014/main" id="{D432FD2A-D7C3-4142-8AFE-6AA94E0F5356}"/>
                  </a:ext>
                </a:extLst>
              </p:cNvPr>
              <p:cNvSpPr/>
              <p:nvPr/>
            </p:nvSpPr>
            <p:spPr>
              <a:xfrm>
                <a:off x="3815715" y="4339604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מסגרת 4">
                <a:extLst>
                  <a:ext uri="{FF2B5EF4-FFF2-40B4-BE49-F238E27FC236}">
                    <a16:creationId xmlns:a16="http://schemas.microsoft.com/office/drawing/2014/main" id="{B66EA058-DF14-9B8A-40EA-AE6AFD23D0C9}"/>
                  </a:ext>
                </a:extLst>
              </p:cNvPr>
              <p:cNvSpPr/>
              <p:nvPr/>
            </p:nvSpPr>
            <p:spPr>
              <a:xfrm>
                <a:off x="4444365" y="4339604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5" name="קבוצה 84">
              <a:extLst>
                <a:ext uri="{FF2B5EF4-FFF2-40B4-BE49-F238E27FC236}">
                  <a16:creationId xmlns:a16="http://schemas.microsoft.com/office/drawing/2014/main" id="{8DD03960-C80D-DF16-3539-D9A1573C4A35}"/>
                </a:ext>
              </a:extLst>
            </p:cNvPr>
            <p:cNvGrpSpPr/>
            <p:nvPr/>
          </p:nvGrpSpPr>
          <p:grpSpPr>
            <a:xfrm>
              <a:off x="3815715" y="4052429"/>
              <a:ext cx="1885950" cy="640080"/>
              <a:chOff x="3815715" y="3560939"/>
              <a:chExt cx="1885950" cy="640080"/>
            </a:xfrm>
          </p:grpSpPr>
          <p:sp>
            <p:nvSpPr>
              <p:cNvPr id="20" name="מסגרת 19">
                <a:extLst>
                  <a:ext uri="{FF2B5EF4-FFF2-40B4-BE49-F238E27FC236}">
                    <a16:creationId xmlns:a16="http://schemas.microsoft.com/office/drawing/2014/main" id="{E8A6821A-BB2F-7903-D5F8-4F754518967B}"/>
                  </a:ext>
                </a:extLst>
              </p:cNvPr>
              <p:cNvSpPr/>
              <p:nvPr/>
            </p:nvSpPr>
            <p:spPr>
              <a:xfrm>
                <a:off x="3815715" y="3560939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מסגרת 20">
                <a:extLst>
                  <a:ext uri="{FF2B5EF4-FFF2-40B4-BE49-F238E27FC236}">
                    <a16:creationId xmlns:a16="http://schemas.microsoft.com/office/drawing/2014/main" id="{E9F61BDA-14E8-FDA9-2168-3487A94C12E6}"/>
                  </a:ext>
                </a:extLst>
              </p:cNvPr>
              <p:cNvSpPr/>
              <p:nvPr/>
            </p:nvSpPr>
            <p:spPr>
              <a:xfrm>
                <a:off x="4444365" y="3560939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מסגרת 21">
                <a:extLst>
                  <a:ext uri="{FF2B5EF4-FFF2-40B4-BE49-F238E27FC236}">
                    <a16:creationId xmlns:a16="http://schemas.microsoft.com/office/drawing/2014/main" id="{C28009E0-5BD4-521F-B01C-6746A60966BB}"/>
                  </a:ext>
                </a:extLst>
              </p:cNvPr>
              <p:cNvSpPr/>
              <p:nvPr/>
            </p:nvSpPr>
            <p:spPr>
              <a:xfrm>
                <a:off x="5073015" y="3560939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4" name="קבוצה 83">
              <a:extLst>
                <a:ext uri="{FF2B5EF4-FFF2-40B4-BE49-F238E27FC236}">
                  <a16:creationId xmlns:a16="http://schemas.microsoft.com/office/drawing/2014/main" id="{DF39D179-6870-8184-D6D0-B14967B8393F}"/>
                </a:ext>
              </a:extLst>
            </p:cNvPr>
            <p:cNvGrpSpPr/>
            <p:nvPr/>
          </p:nvGrpSpPr>
          <p:grpSpPr>
            <a:xfrm>
              <a:off x="3815715" y="3404715"/>
              <a:ext cx="2514600" cy="640080"/>
              <a:chOff x="3815715" y="2776065"/>
              <a:chExt cx="2514600" cy="640080"/>
            </a:xfrm>
          </p:grpSpPr>
          <p:sp>
            <p:nvSpPr>
              <p:cNvPr id="28" name="מסגרת 27">
                <a:extLst>
                  <a:ext uri="{FF2B5EF4-FFF2-40B4-BE49-F238E27FC236}">
                    <a16:creationId xmlns:a16="http://schemas.microsoft.com/office/drawing/2014/main" id="{0E769055-AF6E-D8A0-45B8-66F7B0CDAF9C}"/>
                  </a:ext>
                </a:extLst>
              </p:cNvPr>
              <p:cNvSpPr/>
              <p:nvPr/>
            </p:nvSpPr>
            <p:spPr>
              <a:xfrm>
                <a:off x="3815715" y="2776065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מסגרת 28">
                <a:extLst>
                  <a:ext uri="{FF2B5EF4-FFF2-40B4-BE49-F238E27FC236}">
                    <a16:creationId xmlns:a16="http://schemas.microsoft.com/office/drawing/2014/main" id="{79046F2E-5BB2-1BBD-F6ED-553A50B811F6}"/>
                  </a:ext>
                </a:extLst>
              </p:cNvPr>
              <p:cNvSpPr/>
              <p:nvPr/>
            </p:nvSpPr>
            <p:spPr>
              <a:xfrm>
                <a:off x="4444365" y="2776065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מסגרת 29">
                <a:extLst>
                  <a:ext uri="{FF2B5EF4-FFF2-40B4-BE49-F238E27FC236}">
                    <a16:creationId xmlns:a16="http://schemas.microsoft.com/office/drawing/2014/main" id="{004EF8BF-7709-DD2C-5D7D-796A5C6CAD3D}"/>
                  </a:ext>
                </a:extLst>
              </p:cNvPr>
              <p:cNvSpPr/>
              <p:nvPr/>
            </p:nvSpPr>
            <p:spPr>
              <a:xfrm>
                <a:off x="5073015" y="2776065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מסגרת 30">
                <a:extLst>
                  <a:ext uri="{FF2B5EF4-FFF2-40B4-BE49-F238E27FC236}">
                    <a16:creationId xmlns:a16="http://schemas.microsoft.com/office/drawing/2014/main" id="{55A663EF-B058-2C82-0379-5F89ED23BF15}"/>
                  </a:ext>
                </a:extLst>
              </p:cNvPr>
              <p:cNvSpPr/>
              <p:nvPr/>
            </p:nvSpPr>
            <p:spPr>
              <a:xfrm>
                <a:off x="5701665" y="2776065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1" name="קבוצה 80">
              <a:extLst>
                <a:ext uri="{FF2B5EF4-FFF2-40B4-BE49-F238E27FC236}">
                  <a16:creationId xmlns:a16="http://schemas.microsoft.com/office/drawing/2014/main" id="{682848B0-4576-3787-AB4D-458A7BA33A3A}"/>
                </a:ext>
              </a:extLst>
            </p:cNvPr>
            <p:cNvGrpSpPr/>
            <p:nvPr/>
          </p:nvGrpSpPr>
          <p:grpSpPr>
            <a:xfrm>
              <a:off x="3815715" y="1446844"/>
              <a:ext cx="4400550" cy="640080"/>
              <a:chOff x="3815715" y="120964"/>
              <a:chExt cx="4400550" cy="640080"/>
            </a:xfrm>
          </p:grpSpPr>
          <p:sp>
            <p:nvSpPr>
              <p:cNvPr id="36" name="מסגרת 35">
                <a:extLst>
                  <a:ext uri="{FF2B5EF4-FFF2-40B4-BE49-F238E27FC236}">
                    <a16:creationId xmlns:a16="http://schemas.microsoft.com/office/drawing/2014/main" id="{17B0967F-850B-89C1-1CE7-6B932C2302EE}"/>
                  </a:ext>
                </a:extLst>
              </p:cNvPr>
              <p:cNvSpPr/>
              <p:nvPr/>
            </p:nvSpPr>
            <p:spPr>
              <a:xfrm>
                <a:off x="3815715" y="120964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מסגרת 36">
                <a:extLst>
                  <a:ext uri="{FF2B5EF4-FFF2-40B4-BE49-F238E27FC236}">
                    <a16:creationId xmlns:a16="http://schemas.microsoft.com/office/drawing/2014/main" id="{BCACBF51-EB77-4CA3-0B99-B3EFF4914C9B}"/>
                  </a:ext>
                </a:extLst>
              </p:cNvPr>
              <p:cNvSpPr/>
              <p:nvPr/>
            </p:nvSpPr>
            <p:spPr>
              <a:xfrm>
                <a:off x="4444365" y="120964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מסגרת 37">
                <a:extLst>
                  <a:ext uri="{FF2B5EF4-FFF2-40B4-BE49-F238E27FC236}">
                    <a16:creationId xmlns:a16="http://schemas.microsoft.com/office/drawing/2014/main" id="{F56DC110-A85D-FAC3-8A4A-57159F464A78}"/>
                  </a:ext>
                </a:extLst>
              </p:cNvPr>
              <p:cNvSpPr/>
              <p:nvPr/>
            </p:nvSpPr>
            <p:spPr>
              <a:xfrm>
                <a:off x="5073015" y="120964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מסגרת 38">
                <a:extLst>
                  <a:ext uri="{FF2B5EF4-FFF2-40B4-BE49-F238E27FC236}">
                    <a16:creationId xmlns:a16="http://schemas.microsoft.com/office/drawing/2014/main" id="{A1E07B15-F4BE-F2C2-B4D2-3E1CB8111076}"/>
                  </a:ext>
                </a:extLst>
              </p:cNvPr>
              <p:cNvSpPr/>
              <p:nvPr/>
            </p:nvSpPr>
            <p:spPr>
              <a:xfrm>
                <a:off x="5701665" y="120964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מסגרת 39">
                <a:extLst>
                  <a:ext uri="{FF2B5EF4-FFF2-40B4-BE49-F238E27FC236}">
                    <a16:creationId xmlns:a16="http://schemas.microsoft.com/office/drawing/2014/main" id="{E9BA8823-62F6-A857-B21A-7013082D361A}"/>
                  </a:ext>
                </a:extLst>
              </p:cNvPr>
              <p:cNvSpPr/>
              <p:nvPr/>
            </p:nvSpPr>
            <p:spPr>
              <a:xfrm>
                <a:off x="6330315" y="120964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מסגרת 40">
                <a:extLst>
                  <a:ext uri="{FF2B5EF4-FFF2-40B4-BE49-F238E27FC236}">
                    <a16:creationId xmlns:a16="http://schemas.microsoft.com/office/drawing/2014/main" id="{B9F1506A-9D85-27BA-6C9B-479D65ED8C73}"/>
                  </a:ext>
                </a:extLst>
              </p:cNvPr>
              <p:cNvSpPr/>
              <p:nvPr/>
            </p:nvSpPr>
            <p:spPr>
              <a:xfrm>
                <a:off x="6958965" y="120964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מסגרת 41">
                <a:extLst>
                  <a:ext uri="{FF2B5EF4-FFF2-40B4-BE49-F238E27FC236}">
                    <a16:creationId xmlns:a16="http://schemas.microsoft.com/office/drawing/2014/main" id="{2CE3DB97-88F0-DC32-C2FD-A6E34E54A8CA}"/>
                  </a:ext>
                </a:extLst>
              </p:cNvPr>
              <p:cNvSpPr/>
              <p:nvPr/>
            </p:nvSpPr>
            <p:spPr>
              <a:xfrm>
                <a:off x="7587615" y="120964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3" name="קבוצה 82">
              <a:extLst>
                <a:ext uri="{FF2B5EF4-FFF2-40B4-BE49-F238E27FC236}">
                  <a16:creationId xmlns:a16="http://schemas.microsoft.com/office/drawing/2014/main" id="{F0AD1C8E-1F00-9728-03A7-9A4E9F81557D}"/>
                </a:ext>
              </a:extLst>
            </p:cNvPr>
            <p:cNvGrpSpPr/>
            <p:nvPr/>
          </p:nvGrpSpPr>
          <p:grpSpPr>
            <a:xfrm>
              <a:off x="3819525" y="2758426"/>
              <a:ext cx="3143250" cy="640080"/>
              <a:chOff x="3808095" y="1878316"/>
              <a:chExt cx="3143250" cy="640080"/>
            </a:xfrm>
          </p:grpSpPr>
          <p:sp>
            <p:nvSpPr>
              <p:cNvPr id="44" name="מסגרת 43">
                <a:extLst>
                  <a:ext uri="{FF2B5EF4-FFF2-40B4-BE49-F238E27FC236}">
                    <a16:creationId xmlns:a16="http://schemas.microsoft.com/office/drawing/2014/main" id="{2B0E1F69-9014-0E27-2340-8E4AAE394A5D}"/>
                  </a:ext>
                </a:extLst>
              </p:cNvPr>
              <p:cNvSpPr/>
              <p:nvPr/>
            </p:nvSpPr>
            <p:spPr>
              <a:xfrm>
                <a:off x="3808095" y="1878316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מסגרת 44">
                <a:extLst>
                  <a:ext uri="{FF2B5EF4-FFF2-40B4-BE49-F238E27FC236}">
                    <a16:creationId xmlns:a16="http://schemas.microsoft.com/office/drawing/2014/main" id="{6BC47D71-169F-7B7A-CA16-037F4EAE7B90}"/>
                  </a:ext>
                </a:extLst>
              </p:cNvPr>
              <p:cNvSpPr/>
              <p:nvPr/>
            </p:nvSpPr>
            <p:spPr>
              <a:xfrm>
                <a:off x="4436745" y="1878316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מסגרת 45">
                <a:extLst>
                  <a:ext uri="{FF2B5EF4-FFF2-40B4-BE49-F238E27FC236}">
                    <a16:creationId xmlns:a16="http://schemas.microsoft.com/office/drawing/2014/main" id="{82BFCE75-A099-5B4E-FCD5-5B0C8BFA7DCD}"/>
                  </a:ext>
                </a:extLst>
              </p:cNvPr>
              <p:cNvSpPr/>
              <p:nvPr/>
            </p:nvSpPr>
            <p:spPr>
              <a:xfrm>
                <a:off x="5065395" y="1878316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מסגרת 46">
                <a:extLst>
                  <a:ext uri="{FF2B5EF4-FFF2-40B4-BE49-F238E27FC236}">
                    <a16:creationId xmlns:a16="http://schemas.microsoft.com/office/drawing/2014/main" id="{C5049C9D-C49A-4F9A-F8B4-59B009DCE1A7}"/>
                  </a:ext>
                </a:extLst>
              </p:cNvPr>
              <p:cNvSpPr/>
              <p:nvPr/>
            </p:nvSpPr>
            <p:spPr>
              <a:xfrm>
                <a:off x="5694045" y="1878316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מסגרת 47">
                <a:extLst>
                  <a:ext uri="{FF2B5EF4-FFF2-40B4-BE49-F238E27FC236}">
                    <a16:creationId xmlns:a16="http://schemas.microsoft.com/office/drawing/2014/main" id="{ED513E0B-DA8A-6E19-177B-602F6F7DDE9D}"/>
                  </a:ext>
                </a:extLst>
              </p:cNvPr>
              <p:cNvSpPr/>
              <p:nvPr/>
            </p:nvSpPr>
            <p:spPr>
              <a:xfrm>
                <a:off x="6322695" y="1878316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" name="קבוצה 81">
              <a:extLst>
                <a:ext uri="{FF2B5EF4-FFF2-40B4-BE49-F238E27FC236}">
                  <a16:creationId xmlns:a16="http://schemas.microsoft.com/office/drawing/2014/main" id="{E0446F2F-63C4-6904-B274-34A77C09173D}"/>
                </a:ext>
              </a:extLst>
            </p:cNvPr>
            <p:cNvGrpSpPr/>
            <p:nvPr/>
          </p:nvGrpSpPr>
          <p:grpSpPr>
            <a:xfrm>
              <a:off x="3815715" y="2104563"/>
              <a:ext cx="3771900" cy="640080"/>
              <a:chOff x="3815715" y="1018713"/>
              <a:chExt cx="3771900" cy="640080"/>
            </a:xfrm>
          </p:grpSpPr>
          <p:sp>
            <p:nvSpPr>
              <p:cNvPr id="52" name="מסגרת 51">
                <a:extLst>
                  <a:ext uri="{FF2B5EF4-FFF2-40B4-BE49-F238E27FC236}">
                    <a16:creationId xmlns:a16="http://schemas.microsoft.com/office/drawing/2014/main" id="{267BD6FA-FDF0-A472-E1E2-3CA495BB2303}"/>
                  </a:ext>
                </a:extLst>
              </p:cNvPr>
              <p:cNvSpPr/>
              <p:nvPr/>
            </p:nvSpPr>
            <p:spPr>
              <a:xfrm>
                <a:off x="3815715" y="1018713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מסגרת 52">
                <a:extLst>
                  <a:ext uri="{FF2B5EF4-FFF2-40B4-BE49-F238E27FC236}">
                    <a16:creationId xmlns:a16="http://schemas.microsoft.com/office/drawing/2014/main" id="{F23AA6A8-6D34-0EE0-B1F2-433409A70EE9}"/>
                  </a:ext>
                </a:extLst>
              </p:cNvPr>
              <p:cNvSpPr/>
              <p:nvPr/>
            </p:nvSpPr>
            <p:spPr>
              <a:xfrm>
                <a:off x="4444365" y="1018713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מסגרת 53">
                <a:extLst>
                  <a:ext uri="{FF2B5EF4-FFF2-40B4-BE49-F238E27FC236}">
                    <a16:creationId xmlns:a16="http://schemas.microsoft.com/office/drawing/2014/main" id="{13CCC9EC-5802-D1A5-0719-C7E0B9AD7CEF}"/>
                  </a:ext>
                </a:extLst>
              </p:cNvPr>
              <p:cNvSpPr/>
              <p:nvPr/>
            </p:nvSpPr>
            <p:spPr>
              <a:xfrm>
                <a:off x="5073015" y="1018713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מסגרת 54">
                <a:extLst>
                  <a:ext uri="{FF2B5EF4-FFF2-40B4-BE49-F238E27FC236}">
                    <a16:creationId xmlns:a16="http://schemas.microsoft.com/office/drawing/2014/main" id="{63E93546-5256-207B-14C0-E8A5526B69B5}"/>
                  </a:ext>
                </a:extLst>
              </p:cNvPr>
              <p:cNvSpPr/>
              <p:nvPr/>
            </p:nvSpPr>
            <p:spPr>
              <a:xfrm>
                <a:off x="5701665" y="1018713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מסגרת 55">
                <a:extLst>
                  <a:ext uri="{FF2B5EF4-FFF2-40B4-BE49-F238E27FC236}">
                    <a16:creationId xmlns:a16="http://schemas.microsoft.com/office/drawing/2014/main" id="{F0372378-455E-7BE5-D4BB-8D22D1F95DFD}"/>
                  </a:ext>
                </a:extLst>
              </p:cNvPr>
              <p:cNvSpPr/>
              <p:nvPr/>
            </p:nvSpPr>
            <p:spPr>
              <a:xfrm>
                <a:off x="6330315" y="1018713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מסגרת 56">
                <a:extLst>
                  <a:ext uri="{FF2B5EF4-FFF2-40B4-BE49-F238E27FC236}">
                    <a16:creationId xmlns:a16="http://schemas.microsoft.com/office/drawing/2014/main" id="{6EE3B1F8-812A-F4A8-6427-ABBD9A9FFD66}"/>
                  </a:ext>
                </a:extLst>
              </p:cNvPr>
              <p:cNvSpPr/>
              <p:nvPr/>
            </p:nvSpPr>
            <p:spPr>
              <a:xfrm>
                <a:off x="6958965" y="1018713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8" name="מסגרת 67">
              <a:extLst>
                <a:ext uri="{FF2B5EF4-FFF2-40B4-BE49-F238E27FC236}">
                  <a16:creationId xmlns:a16="http://schemas.microsoft.com/office/drawing/2014/main" id="{A65F1860-1076-2E9B-CE80-8D27A7F8F401}"/>
                </a:ext>
              </a:extLst>
            </p:cNvPr>
            <p:cNvSpPr/>
            <p:nvPr/>
          </p:nvSpPr>
          <p:spPr>
            <a:xfrm>
              <a:off x="3815715" y="5357820"/>
              <a:ext cx="628650" cy="640080"/>
            </a:xfrm>
            <a:prstGeom prst="frame">
              <a:avLst/>
            </a:prstGeom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קבוצה 87">
            <a:extLst>
              <a:ext uri="{FF2B5EF4-FFF2-40B4-BE49-F238E27FC236}">
                <a16:creationId xmlns:a16="http://schemas.microsoft.com/office/drawing/2014/main" id="{A108534F-4BB5-BE90-16AA-449AC8A0C31C}"/>
              </a:ext>
            </a:extLst>
          </p:cNvPr>
          <p:cNvGrpSpPr/>
          <p:nvPr/>
        </p:nvGrpSpPr>
        <p:grpSpPr>
          <a:xfrm>
            <a:off x="1392555" y="1732594"/>
            <a:ext cx="4404360" cy="4546272"/>
            <a:chOff x="3815715" y="2104563"/>
            <a:chExt cx="4404360" cy="4546272"/>
          </a:xfrm>
        </p:grpSpPr>
        <p:grpSp>
          <p:nvGrpSpPr>
            <p:cNvPr id="77" name="קבוצה 76">
              <a:extLst>
                <a:ext uri="{FF2B5EF4-FFF2-40B4-BE49-F238E27FC236}">
                  <a16:creationId xmlns:a16="http://schemas.microsoft.com/office/drawing/2014/main" id="{C4EFACB3-AAC9-1A70-7546-D02927F7D80F}"/>
                </a:ext>
              </a:extLst>
            </p:cNvPr>
            <p:cNvGrpSpPr/>
            <p:nvPr/>
          </p:nvGrpSpPr>
          <p:grpSpPr>
            <a:xfrm>
              <a:off x="5073015" y="4705364"/>
              <a:ext cx="3143250" cy="640080"/>
              <a:chOff x="5073015" y="4339604"/>
              <a:chExt cx="3143250" cy="640080"/>
            </a:xfrm>
          </p:grpSpPr>
          <p:sp>
            <p:nvSpPr>
              <p:cNvPr id="7" name="מסגרת 6">
                <a:extLst>
                  <a:ext uri="{FF2B5EF4-FFF2-40B4-BE49-F238E27FC236}">
                    <a16:creationId xmlns:a16="http://schemas.microsoft.com/office/drawing/2014/main" id="{89BC5434-F24F-FE65-7C3C-DD1FE4151AB6}"/>
                  </a:ext>
                </a:extLst>
              </p:cNvPr>
              <p:cNvSpPr/>
              <p:nvPr/>
            </p:nvSpPr>
            <p:spPr>
              <a:xfrm>
                <a:off x="507301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מסגרת 8">
                <a:extLst>
                  <a:ext uri="{FF2B5EF4-FFF2-40B4-BE49-F238E27FC236}">
                    <a16:creationId xmlns:a16="http://schemas.microsoft.com/office/drawing/2014/main" id="{EB6F3373-AA30-B198-103A-332BC0632EDC}"/>
                  </a:ext>
                </a:extLst>
              </p:cNvPr>
              <p:cNvSpPr/>
              <p:nvPr/>
            </p:nvSpPr>
            <p:spPr>
              <a:xfrm>
                <a:off x="570166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מסגרת 10">
                <a:extLst>
                  <a:ext uri="{FF2B5EF4-FFF2-40B4-BE49-F238E27FC236}">
                    <a16:creationId xmlns:a16="http://schemas.microsoft.com/office/drawing/2014/main" id="{AB92E67F-D5A1-008D-23E5-902A96BAC121}"/>
                  </a:ext>
                </a:extLst>
              </p:cNvPr>
              <p:cNvSpPr/>
              <p:nvPr/>
            </p:nvSpPr>
            <p:spPr>
              <a:xfrm>
                <a:off x="633031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מסגרת 12">
                <a:extLst>
                  <a:ext uri="{FF2B5EF4-FFF2-40B4-BE49-F238E27FC236}">
                    <a16:creationId xmlns:a16="http://schemas.microsoft.com/office/drawing/2014/main" id="{9082BE95-5059-A82F-03CC-2D6ED871B800}"/>
                  </a:ext>
                </a:extLst>
              </p:cNvPr>
              <p:cNvSpPr/>
              <p:nvPr/>
            </p:nvSpPr>
            <p:spPr>
              <a:xfrm>
                <a:off x="695896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מסגרת 14">
                <a:extLst>
                  <a:ext uri="{FF2B5EF4-FFF2-40B4-BE49-F238E27FC236}">
                    <a16:creationId xmlns:a16="http://schemas.microsoft.com/office/drawing/2014/main" id="{94A123BB-B08B-FCE3-6CB4-55F39E9EA5DB}"/>
                  </a:ext>
                </a:extLst>
              </p:cNvPr>
              <p:cNvSpPr/>
              <p:nvPr/>
            </p:nvSpPr>
            <p:spPr>
              <a:xfrm>
                <a:off x="758761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8" name="קבוצה 77">
              <a:extLst>
                <a:ext uri="{FF2B5EF4-FFF2-40B4-BE49-F238E27FC236}">
                  <a16:creationId xmlns:a16="http://schemas.microsoft.com/office/drawing/2014/main" id="{E7280277-DB67-64DD-008E-E514CBDF144C}"/>
                </a:ext>
              </a:extLst>
            </p:cNvPr>
            <p:cNvGrpSpPr/>
            <p:nvPr/>
          </p:nvGrpSpPr>
          <p:grpSpPr>
            <a:xfrm>
              <a:off x="5701665" y="4052429"/>
              <a:ext cx="2514600" cy="640080"/>
              <a:chOff x="5701665" y="3560939"/>
              <a:chExt cx="2514600" cy="640080"/>
            </a:xfrm>
          </p:grpSpPr>
          <p:sp>
            <p:nvSpPr>
              <p:cNvPr id="23" name="מסגרת 22">
                <a:extLst>
                  <a:ext uri="{FF2B5EF4-FFF2-40B4-BE49-F238E27FC236}">
                    <a16:creationId xmlns:a16="http://schemas.microsoft.com/office/drawing/2014/main" id="{378533F9-FBD1-205C-2845-4B0787422C4F}"/>
                  </a:ext>
                </a:extLst>
              </p:cNvPr>
              <p:cNvSpPr/>
              <p:nvPr/>
            </p:nvSpPr>
            <p:spPr>
              <a:xfrm>
                <a:off x="5701665" y="3560939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מסגרת 23">
                <a:extLst>
                  <a:ext uri="{FF2B5EF4-FFF2-40B4-BE49-F238E27FC236}">
                    <a16:creationId xmlns:a16="http://schemas.microsoft.com/office/drawing/2014/main" id="{00631287-AA7B-47A1-7A88-E61843955DE9}"/>
                  </a:ext>
                </a:extLst>
              </p:cNvPr>
              <p:cNvSpPr/>
              <p:nvPr/>
            </p:nvSpPr>
            <p:spPr>
              <a:xfrm>
                <a:off x="6330315" y="3560939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מסגרת 24">
                <a:extLst>
                  <a:ext uri="{FF2B5EF4-FFF2-40B4-BE49-F238E27FC236}">
                    <a16:creationId xmlns:a16="http://schemas.microsoft.com/office/drawing/2014/main" id="{B8D59F77-567F-F7F1-E681-8DA630DACBFF}"/>
                  </a:ext>
                </a:extLst>
              </p:cNvPr>
              <p:cNvSpPr/>
              <p:nvPr/>
            </p:nvSpPr>
            <p:spPr>
              <a:xfrm>
                <a:off x="6958965" y="3560939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מסגרת 25">
                <a:extLst>
                  <a:ext uri="{FF2B5EF4-FFF2-40B4-BE49-F238E27FC236}">
                    <a16:creationId xmlns:a16="http://schemas.microsoft.com/office/drawing/2014/main" id="{FA152742-C947-F72A-BD13-7F61FB9BB822}"/>
                  </a:ext>
                </a:extLst>
              </p:cNvPr>
              <p:cNvSpPr/>
              <p:nvPr/>
            </p:nvSpPr>
            <p:spPr>
              <a:xfrm>
                <a:off x="7587615" y="3560939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9" name="קבוצה 78">
              <a:extLst>
                <a:ext uri="{FF2B5EF4-FFF2-40B4-BE49-F238E27FC236}">
                  <a16:creationId xmlns:a16="http://schemas.microsoft.com/office/drawing/2014/main" id="{D08E0A84-AAA0-3961-35D9-93E93E071392}"/>
                </a:ext>
              </a:extLst>
            </p:cNvPr>
            <p:cNvGrpSpPr/>
            <p:nvPr/>
          </p:nvGrpSpPr>
          <p:grpSpPr>
            <a:xfrm>
              <a:off x="6330315" y="3404715"/>
              <a:ext cx="1885950" cy="640080"/>
              <a:chOff x="6330315" y="2776065"/>
              <a:chExt cx="1885950" cy="640080"/>
            </a:xfrm>
          </p:grpSpPr>
          <p:sp>
            <p:nvSpPr>
              <p:cNvPr id="32" name="מסגרת 31">
                <a:extLst>
                  <a:ext uri="{FF2B5EF4-FFF2-40B4-BE49-F238E27FC236}">
                    <a16:creationId xmlns:a16="http://schemas.microsoft.com/office/drawing/2014/main" id="{7225E3C4-8510-9027-9A4E-B4EF621B1FA5}"/>
                  </a:ext>
                </a:extLst>
              </p:cNvPr>
              <p:cNvSpPr/>
              <p:nvPr/>
            </p:nvSpPr>
            <p:spPr>
              <a:xfrm>
                <a:off x="6330315" y="277606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מסגרת 32">
                <a:extLst>
                  <a:ext uri="{FF2B5EF4-FFF2-40B4-BE49-F238E27FC236}">
                    <a16:creationId xmlns:a16="http://schemas.microsoft.com/office/drawing/2014/main" id="{3CB4361A-5059-5245-4DC1-98762D10ACA1}"/>
                  </a:ext>
                </a:extLst>
              </p:cNvPr>
              <p:cNvSpPr/>
              <p:nvPr/>
            </p:nvSpPr>
            <p:spPr>
              <a:xfrm>
                <a:off x="6958965" y="277606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מסגרת 33">
                <a:extLst>
                  <a:ext uri="{FF2B5EF4-FFF2-40B4-BE49-F238E27FC236}">
                    <a16:creationId xmlns:a16="http://schemas.microsoft.com/office/drawing/2014/main" id="{BFE69AF6-20BC-D94B-F207-116B270145D8}"/>
                  </a:ext>
                </a:extLst>
              </p:cNvPr>
              <p:cNvSpPr/>
              <p:nvPr/>
            </p:nvSpPr>
            <p:spPr>
              <a:xfrm>
                <a:off x="7587615" y="277606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0" name="קבוצה 79">
              <a:extLst>
                <a:ext uri="{FF2B5EF4-FFF2-40B4-BE49-F238E27FC236}">
                  <a16:creationId xmlns:a16="http://schemas.microsoft.com/office/drawing/2014/main" id="{E7C7680A-2DF3-B656-F9E3-572548897FA7}"/>
                </a:ext>
              </a:extLst>
            </p:cNvPr>
            <p:cNvGrpSpPr/>
            <p:nvPr/>
          </p:nvGrpSpPr>
          <p:grpSpPr>
            <a:xfrm>
              <a:off x="6962775" y="2758426"/>
              <a:ext cx="1257300" cy="640080"/>
              <a:chOff x="6951345" y="1878316"/>
              <a:chExt cx="1257300" cy="640080"/>
            </a:xfrm>
          </p:grpSpPr>
          <p:sp>
            <p:nvSpPr>
              <p:cNvPr id="49" name="מסגרת 48">
                <a:extLst>
                  <a:ext uri="{FF2B5EF4-FFF2-40B4-BE49-F238E27FC236}">
                    <a16:creationId xmlns:a16="http://schemas.microsoft.com/office/drawing/2014/main" id="{84A65D23-8235-6BE4-E873-0ED74C4D8386}"/>
                  </a:ext>
                </a:extLst>
              </p:cNvPr>
              <p:cNvSpPr/>
              <p:nvPr/>
            </p:nvSpPr>
            <p:spPr>
              <a:xfrm>
                <a:off x="6951345" y="1878316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מסגרת 49">
                <a:extLst>
                  <a:ext uri="{FF2B5EF4-FFF2-40B4-BE49-F238E27FC236}">
                    <a16:creationId xmlns:a16="http://schemas.microsoft.com/office/drawing/2014/main" id="{B23E7C94-8B64-849A-FD34-15C09F29A171}"/>
                  </a:ext>
                </a:extLst>
              </p:cNvPr>
              <p:cNvSpPr/>
              <p:nvPr/>
            </p:nvSpPr>
            <p:spPr>
              <a:xfrm>
                <a:off x="7579995" y="1878316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8" name="מסגרת 57">
              <a:extLst>
                <a:ext uri="{FF2B5EF4-FFF2-40B4-BE49-F238E27FC236}">
                  <a16:creationId xmlns:a16="http://schemas.microsoft.com/office/drawing/2014/main" id="{C66F81C9-63ED-E3D9-7075-ACB1DD07C424}"/>
                </a:ext>
              </a:extLst>
            </p:cNvPr>
            <p:cNvSpPr/>
            <p:nvPr/>
          </p:nvSpPr>
          <p:spPr>
            <a:xfrm>
              <a:off x="7587615" y="2104563"/>
              <a:ext cx="628650" cy="64008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grpSp>
          <p:nvGrpSpPr>
            <p:cNvPr id="75" name="קבוצה 74">
              <a:extLst>
                <a:ext uri="{FF2B5EF4-FFF2-40B4-BE49-F238E27FC236}">
                  <a16:creationId xmlns:a16="http://schemas.microsoft.com/office/drawing/2014/main" id="{0618A11F-7F0C-1AA4-27D8-B3D86D37B298}"/>
                </a:ext>
              </a:extLst>
            </p:cNvPr>
            <p:cNvGrpSpPr/>
            <p:nvPr/>
          </p:nvGrpSpPr>
          <p:grpSpPr>
            <a:xfrm>
              <a:off x="3815715" y="6010755"/>
              <a:ext cx="4400550" cy="640080"/>
              <a:chOff x="3815715" y="5896455"/>
              <a:chExt cx="4400550" cy="640080"/>
            </a:xfrm>
          </p:grpSpPr>
          <p:sp>
            <p:nvSpPr>
              <p:cNvPr id="60" name="מסגרת 59">
                <a:extLst>
                  <a:ext uri="{FF2B5EF4-FFF2-40B4-BE49-F238E27FC236}">
                    <a16:creationId xmlns:a16="http://schemas.microsoft.com/office/drawing/2014/main" id="{7CC5C9DF-C60C-926E-E99B-0FD73641DE30}"/>
                  </a:ext>
                </a:extLst>
              </p:cNvPr>
              <p:cNvSpPr/>
              <p:nvPr/>
            </p:nvSpPr>
            <p:spPr>
              <a:xfrm>
                <a:off x="381571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מסגרת 60">
                <a:extLst>
                  <a:ext uri="{FF2B5EF4-FFF2-40B4-BE49-F238E27FC236}">
                    <a16:creationId xmlns:a16="http://schemas.microsoft.com/office/drawing/2014/main" id="{3E6CD47F-90B2-9A3D-1843-BB98471B010C}"/>
                  </a:ext>
                </a:extLst>
              </p:cNvPr>
              <p:cNvSpPr/>
              <p:nvPr/>
            </p:nvSpPr>
            <p:spPr>
              <a:xfrm>
                <a:off x="444436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מסגרת 61">
                <a:extLst>
                  <a:ext uri="{FF2B5EF4-FFF2-40B4-BE49-F238E27FC236}">
                    <a16:creationId xmlns:a16="http://schemas.microsoft.com/office/drawing/2014/main" id="{D400202E-215F-F5ED-57A9-57C4BC590493}"/>
                  </a:ext>
                </a:extLst>
              </p:cNvPr>
              <p:cNvSpPr/>
              <p:nvPr/>
            </p:nvSpPr>
            <p:spPr>
              <a:xfrm>
                <a:off x="507301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מסגרת 62">
                <a:extLst>
                  <a:ext uri="{FF2B5EF4-FFF2-40B4-BE49-F238E27FC236}">
                    <a16:creationId xmlns:a16="http://schemas.microsoft.com/office/drawing/2014/main" id="{4752B49B-9D01-E916-57F3-5E2A789B643C}"/>
                  </a:ext>
                </a:extLst>
              </p:cNvPr>
              <p:cNvSpPr/>
              <p:nvPr/>
            </p:nvSpPr>
            <p:spPr>
              <a:xfrm>
                <a:off x="570166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מסגרת 63">
                <a:extLst>
                  <a:ext uri="{FF2B5EF4-FFF2-40B4-BE49-F238E27FC236}">
                    <a16:creationId xmlns:a16="http://schemas.microsoft.com/office/drawing/2014/main" id="{B56FE326-B9B9-4E56-10D4-562549A0C09D}"/>
                  </a:ext>
                </a:extLst>
              </p:cNvPr>
              <p:cNvSpPr/>
              <p:nvPr/>
            </p:nvSpPr>
            <p:spPr>
              <a:xfrm>
                <a:off x="633031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מסגרת 64">
                <a:extLst>
                  <a:ext uri="{FF2B5EF4-FFF2-40B4-BE49-F238E27FC236}">
                    <a16:creationId xmlns:a16="http://schemas.microsoft.com/office/drawing/2014/main" id="{729CC916-F18C-B017-361C-A24682EEF95B}"/>
                  </a:ext>
                </a:extLst>
              </p:cNvPr>
              <p:cNvSpPr/>
              <p:nvPr/>
            </p:nvSpPr>
            <p:spPr>
              <a:xfrm>
                <a:off x="695896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מסגרת 65">
                <a:extLst>
                  <a:ext uri="{FF2B5EF4-FFF2-40B4-BE49-F238E27FC236}">
                    <a16:creationId xmlns:a16="http://schemas.microsoft.com/office/drawing/2014/main" id="{D121A900-17B3-4CB7-A56F-A8B26D8112B3}"/>
                  </a:ext>
                </a:extLst>
              </p:cNvPr>
              <p:cNvSpPr/>
              <p:nvPr/>
            </p:nvSpPr>
            <p:spPr>
              <a:xfrm>
                <a:off x="758761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6" name="קבוצה 75">
              <a:extLst>
                <a:ext uri="{FF2B5EF4-FFF2-40B4-BE49-F238E27FC236}">
                  <a16:creationId xmlns:a16="http://schemas.microsoft.com/office/drawing/2014/main" id="{58BAAEE5-9B92-5CE7-6D5B-47FC9F50ED90}"/>
                </a:ext>
              </a:extLst>
            </p:cNvPr>
            <p:cNvGrpSpPr/>
            <p:nvPr/>
          </p:nvGrpSpPr>
          <p:grpSpPr>
            <a:xfrm>
              <a:off x="4444365" y="5357820"/>
              <a:ext cx="3771900" cy="640080"/>
              <a:chOff x="4444365" y="5117790"/>
              <a:chExt cx="3771900" cy="640080"/>
            </a:xfrm>
          </p:grpSpPr>
          <p:sp>
            <p:nvSpPr>
              <p:cNvPr id="69" name="מסגרת 68">
                <a:extLst>
                  <a:ext uri="{FF2B5EF4-FFF2-40B4-BE49-F238E27FC236}">
                    <a16:creationId xmlns:a16="http://schemas.microsoft.com/office/drawing/2014/main" id="{516A9A8F-C3FE-A834-03AE-C45D4A37912C}"/>
                  </a:ext>
                </a:extLst>
              </p:cNvPr>
              <p:cNvSpPr/>
              <p:nvPr/>
            </p:nvSpPr>
            <p:spPr>
              <a:xfrm>
                <a:off x="444436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מסגרת 69">
                <a:extLst>
                  <a:ext uri="{FF2B5EF4-FFF2-40B4-BE49-F238E27FC236}">
                    <a16:creationId xmlns:a16="http://schemas.microsoft.com/office/drawing/2014/main" id="{8CDC86F7-FDF9-CB6A-D811-0DD83E19B7AA}"/>
                  </a:ext>
                </a:extLst>
              </p:cNvPr>
              <p:cNvSpPr/>
              <p:nvPr/>
            </p:nvSpPr>
            <p:spPr>
              <a:xfrm>
                <a:off x="507301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מסגרת 70">
                <a:extLst>
                  <a:ext uri="{FF2B5EF4-FFF2-40B4-BE49-F238E27FC236}">
                    <a16:creationId xmlns:a16="http://schemas.microsoft.com/office/drawing/2014/main" id="{74A2BDA6-50FF-C8C0-E509-32F353583F1C}"/>
                  </a:ext>
                </a:extLst>
              </p:cNvPr>
              <p:cNvSpPr/>
              <p:nvPr/>
            </p:nvSpPr>
            <p:spPr>
              <a:xfrm>
                <a:off x="570166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מסגרת 71">
                <a:extLst>
                  <a:ext uri="{FF2B5EF4-FFF2-40B4-BE49-F238E27FC236}">
                    <a16:creationId xmlns:a16="http://schemas.microsoft.com/office/drawing/2014/main" id="{B6263934-C8F9-EAA8-8703-2597715DCDBB}"/>
                  </a:ext>
                </a:extLst>
              </p:cNvPr>
              <p:cNvSpPr/>
              <p:nvPr/>
            </p:nvSpPr>
            <p:spPr>
              <a:xfrm>
                <a:off x="633031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מסגרת 72">
                <a:extLst>
                  <a:ext uri="{FF2B5EF4-FFF2-40B4-BE49-F238E27FC236}">
                    <a16:creationId xmlns:a16="http://schemas.microsoft.com/office/drawing/2014/main" id="{E9CA70BC-8949-DFF2-6684-BA97E9CB22FB}"/>
                  </a:ext>
                </a:extLst>
              </p:cNvPr>
              <p:cNvSpPr/>
              <p:nvPr/>
            </p:nvSpPr>
            <p:spPr>
              <a:xfrm>
                <a:off x="695896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מסגרת 73">
                <a:extLst>
                  <a:ext uri="{FF2B5EF4-FFF2-40B4-BE49-F238E27FC236}">
                    <a16:creationId xmlns:a16="http://schemas.microsoft.com/office/drawing/2014/main" id="{B8D0E15A-D15C-B09F-0114-E4D4EBB0C0F3}"/>
                  </a:ext>
                </a:extLst>
              </p:cNvPr>
              <p:cNvSpPr/>
              <p:nvPr/>
            </p:nvSpPr>
            <p:spPr>
              <a:xfrm>
                <a:off x="758761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9" name="קבוצה 88">
            <a:extLst>
              <a:ext uri="{FF2B5EF4-FFF2-40B4-BE49-F238E27FC236}">
                <a16:creationId xmlns:a16="http://schemas.microsoft.com/office/drawing/2014/main" id="{113F8DD3-58CA-D2DC-EF1C-634C9330E511}"/>
              </a:ext>
            </a:extLst>
          </p:cNvPr>
          <p:cNvGrpSpPr/>
          <p:nvPr/>
        </p:nvGrpSpPr>
        <p:grpSpPr>
          <a:xfrm>
            <a:off x="6339840" y="1096324"/>
            <a:ext cx="4400550" cy="4551056"/>
            <a:chOff x="3815715" y="1446844"/>
            <a:chExt cx="4400550" cy="4551056"/>
          </a:xfrm>
        </p:grpSpPr>
        <p:grpSp>
          <p:nvGrpSpPr>
            <p:cNvPr id="90" name="קבוצה 89">
              <a:extLst>
                <a:ext uri="{FF2B5EF4-FFF2-40B4-BE49-F238E27FC236}">
                  <a16:creationId xmlns:a16="http://schemas.microsoft.com/office/drawing/2014/main" id="{379FC4A4-AB0A-9D7C-A630-E221506E58F2}"/>
                </a:ext>
              </a:extLst>
            </p:cNvPr>
            <p:cNvGrpSpPr/>
            <p:nvPr/>
          </p:nvGrpSpPr>
          <p:grpSpPr>
            <a:xfrm>
              <a:off x="3815715" y="4705364"/>
              <a:ext cx="1257300" cy="640080"/>
              <a:chOff x="3815715" y="4339604"/>
              <a:chExt cx="1257300" cy="640080"/>
            </a:xfrm>
          </p:grpSpPr>
          <p:sp>
            <p:nvSpPr>
              <p:cNvPr id="122" name="מסגרת 121">
                <a:extLst>
                  <a:ext uri="{FF2B5EF4-FFF2-40B4-BE49-F238E27FC236}">
                    <a16:creationId xmlns:a16="http://schemas.microsoft.com/office/drawing/2014/main" id="{79D79A86-7D9F-A15A-0BC1-E16E8BEEEA66}"/>
                  </a:ext>
                </a:extLst>
              </p:cNvPr>
              <p:cNvSpPr/>
              <p:nvPr/>
            </p:nvSpPr>
            <p:spPr>
              <a:xfrm>
                <a:off x="3815715" y="4339604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מסגרת 122">
                <a:extLst>
                  <a:ext uri="{FF2B5EF4-FFF2-40B4-BE49-F238E27FC236}">
                    <a16:creationId xmlns:a16="http://schemas.microsoft.com/office/drawing/2014/main" id="{86CC3025-5E8A-E606-2AB7-0D7E4D07D42E}"/>
                  </a:ext>
                </a:extLst>
              </p:cNvPr>
              <p:cNvSpPr/>
              <p:nvPr/>
            </p:nvSpPr>
            <p:spPr>
              <a:xfrm>
                <a:off x="4444365" y="4339604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1" name="קבוצה 90">
              <a:extLst>
                <a:ext uri="{FF2B5EF4-FFF2-40B4-BE49-F238E27FC236}">
                  <a16:creationId xmlns:a16="http://schemas.microsoft.com/office/drawing/2014/main" id="{AB4BA07F-8736-DBEC-22F1-32C4DDBD8DC7}"/>
                </a:ext>
              </a:extLst>
            </p:cNvPr>
            <p:cNvGrpSpPr/>
            <p:nvPr/>
          </p:nvGrpSpPr>
          <p:grpSpPr>
            <a:xfrm>
              <a:off x="3815715" y="4052429"/>
              <a:ext cx="1885950" cy="640080"/>
              <a:chOff x="3815715" y="3560939"/>
              <a:chExt cx="1885950" cy="640080"/>
            </a:xfrm>
          </p:grpSpPr>
          <p:sp>
            <p:nvSpPr>
              <p:cNvPr id="119" name="מסגרת 118">
                <a:extLst>
                  <a:ext uri="{FF2B5EF4-FFF2-40B4-BE49-F238E27FC236}">
                    <a16:creationId xmlns:a16="http://schemas.microsoft.com/office/drawing/2014/main" id="{B6864B96-6E05-BC12-704A-4B1943F42174}"/>
                  </a:ext>
                </a:extLst>
              </p:cNvPr>
              <p:cNvSpPr/>
              <p:nvPr/>
            </p:nvSpPr>
            <p:spPr>
              <a:xfrm>
                <a:off x="3815715" y="3560939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מסגרת 119">
                <a:extLst>
                  <a:ext uri="{FF2B5EF4-FFF2-40B4-BE49-F238E27FC236}">
                    <a16:creationId xmlns:a16="http://schemas.microsoft.com/office/drawing/2014/main" id="{9B1E4053-6FA1-C212-BD5F-375B7E496675}"/>
                  </a:ext>
                </a:extLst>
              </p:cNvPr>
              <p:cNvSpPr/>
              <p:nvPr/>
            </p:nvSpPr>
            <p:spPr>
              <a:xfrm>
                <a:off x="4444365" y="3560939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מסגרת 120">
                <a:extLst>
                  <a:ext uri="{FF2B5EF4-FFF2-40B4-BE49-F238E27FC236}">
                    <a16:creationId xmlns:a16="http://schemas.microsoft.com/office/drawing/2014/main" id="{07071994-A3C5-B1AC-9F49-C301F6B86738}"/>
                  </a:ext>
                </a:extLst>
              </p:cNvPr>
              <p:cNvSpPr/>
              <p:nvPr/>
            </p:nvSpPr>
            <p:spPr>
              <a:xfrm>
                <a:off x="5073015" y="3560939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" name="קבוצה 91">
              <a:extLst>
                <a:ext uri="{FF2B5EF4-FFF2-40B4-BE49-F238E27FC236}">
                  <a16:creationId xmlns:a16="http://schemas.microsoft.com/office/drawing/2014/main" id="{0F04A920-EFEF-6108-5B92-DC43C440972A}"/>
                </a:ext>
              </a:extLst>
            </p:cNvPr>
            <p:cNvGrpSpPr/>
            <p:nvPr/>
          </p:nvGrpSpPr>
          <p:grpSpPr>
            <a:xfrm>
              <a:off x="3815715" y="3404715"/>
              <a:ext cx="2514600" cy="640080"/>
              <a:chOff x="3815715" y="2776065"/>
              <a:chExt cx="2514600" cy="640080"/>
            </a:xfrm>
          </p:grpSpPr>
          <p:sp>
            <p:nvSpPr>
              <p:cNvPr id="115" name="מסגרת 114">
                <a:extLst>
                  <a:ext uri="{FF2B5EF4-FFF2-40B4-BE49-F238E27FC236}">
                    <a16:creationId xmlns:a16="http://schemas.microsoft.com/office/drawing/2014/main" id="{2966F21C-04D8-7A7F-52BB-F0AA927DE750}"/>
                  </a:ext>
                </a:extLst>
              </p:cNvPr>
              <p:cNvSpPr/>
              <p:nvPr/>
            </p:nvSpPr>
            <p:spPr>
              <a:xfrm>
                <a:off x="3815715" y="2776065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מסגרת 115">
                <a:extLst>
                  <a:ext uri="{FF2B5EF4-FFF2-40B4-BE49-F238E27FC236}">
                    <a16:creationId xmlns:a16="http://schemas.microsoft.com/office/drawing/2014/main" id="{D12A5179-ABE2-E037-4EAF-531B55AD7D19}"/>
                  </a:ext>
                </a:extLst>
              </p:cNvPr>
              <p:cNvSpPr/>
              <p:nvPr/>
            </p:nvSpPr>
            <p:spPr>
              <a:xfrm>
                <a:off x="4444365" y="2776065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מסגרת 116">
                <a:extLst>
                  <a:ext uri="{FF2B5EF4-FFF2-40B4-BE49-F238E27FC236}">
                    <a16:creationId xmlns:a16="http://schemas.microsoft.com/office/drawing/2014/main" id="{2427B3AD-09E2-0726-F976-C6A29C73B62F}"/>
                  </a:ext>
                </a:extLst>
              </p:cNvPr>
              <p:cNvSpPr/>
              <p:nvPr/>
            </p:nvSpPr>
            <p:spPr>
              <a:xfrm>
                <a:off x="5073015" y="2776065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מסגרת 117">
                <a:extLst>
                  <a:ext uri="{FF2B5EF4-FFF2-40B4-BE49-F238E27FC236}">
                    <a16:creationId xmlns:a16="http://schemas.microsoft.com/office/drawing/2014/main" id="{3DA3C7AD-69A7-5384-D19E-EE78CF12A398}"/>
                  </a:ext>
                </a:extLst>
              </p:cNvPr>
              <p:cNvSpPr/>
              <p:nvPr/>
            </p:nvSpPr>
            <p:spPr>
              <a:xfrm>
                <a:off x="5701665" y="2776065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3" name="קבוצה 92">
              <a:extLst>
                <a:ext uri="{FF2B5EF4-FFF2-40B4-BE49-F238E27FC236}">
                  <a16:creationId xmlns:a16="http://schemas.microsoft.com/office/drawing/2014/main" id="{B696143B-33DF-B1F1-00BC-D2156D9EC568}"/>
                </a:ext>
              </a:extLst>
            </p:cNvPr>
            <p:cNvGrpSpPr/>
            <p:nvPr/>
          </p:nvGrpSpPr>
          <p:grpSpPr>
            <a:xfrm>
              <a:off x="3815715" y="1446844"/>
              <a:ext cx="4400550" cy="640080"/>
              <a:chOff x="3815715" y="120964"/>
              <a:chExt cx="4400550" cy="640080"/>
            </a:xfrm>
          </p:grpSpPr>
          <p:sp>
            <p:nvSpPr>
              <p:cNvPr id="108" name="מסגרת 107">
                <a:extLst>
                  <a:ext uri="{FF2B5EF4-FFF2-40B4-BE49-F238E27FC236}">
                    <a16:creationId xmlns:a16="http://schemas.microsoft.com/office/drawing/2014/main" id="{0AE9CCE8-14F1-31D2-1B50-C56112137114}"/>
                  </a:ext>
                </a:extLst>
              </p:cNvPr>
              <p:cNvSpPr/>
              <p:nvPr/>
            </p:nvSpPr>
            <p:spPr>
              <a:xfrm>
                <a:off x="3815715" y="120964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מסגרת 108">
                <a:extLst>
                  <a:ext uri="{FF2B5EF4-FFF2-40B4-BE49-F238E27FC236}">
                    <a16:creationId xmlns:a16="http://schemas.microsoft.com/office/drawing/2014/main" id="{CFEAC5F5-B379-3F82-6EB1-B93D8B5BA3A3}"/>
                  </a:ext>
                </a:extLst>
              </p:cNvPr>
              <p:cNvSpPr/>
              <p:nvPr/>
            </p:nvSpPr>
            <p:spPr>
              <a:xfrm>
                <a:off x="4444365" y="120964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מסגרת 109">
                <a:extLst>
                  <a:ext uri="{FF2B5EF4-FFF2-40B4-BE49-F238E27FC236}">
                    <a16:creationId xmlns:a16="http://schemas.microsoft.com/office/drawing/2014/main" id="{7130ADC3-4267-8759-1E85-8FFD67AF3DD6}"/>
                  </a:ext>
                </a:extLst>
              </p:cNvPr>
              <p:cNvSpPr/>
              <p:nvPr/>
            </p:nvSpPr>
            <p:spPr>
              <a:xfrm>
                <a:off x="5073015" y="120964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מסגרת 110">
                <a:extLst>
                  <a:ext uri="{FF2B5EF4-FFF2-40B4-BE49-F238E27FC236}">
                    <a16:creationId xmlns:a16="http://schemas.microsoft.com/office/drawing/2014/main" id="{E820CE97-82ED-DBCA-A19F-ED4393087074}"/>
                  </a:ext>
                </a:extLst>
              </p:cNvPr>
              <p:cNvSpPr/>
              <p:nvPr/>
            </p:nvSpPr>
            <p:spPr>
              <a:xfrm>
                <a:off x="5701665" y="120964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מסגרת 111">
                <a:extLst>
                  <a:ext uri="{FF2B5EF4-FFF2-40B4-BE49-F238E27FC236}">
                    <a16:creationId xmlns:a16="http://schemas.microsoft.com/office/drawing/2014/main" id="{33B184A2-8F03-DC8F-08E2-9F1114E86CA5}"/>
                  </a:ext>
                </a:extLst>
              </p:cNvPr>
              <p:cNvSpPr/>
              <p:nvPr/>
            </p:nvSpPr>
            <p:spPr>
              <a:xfrm>
                <a:off x="6330315" y="120964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מסגרת 112">
                <a:extLst>
                  <a:ext uri="{FF2B5EF4-FFF2-40B4-BE49-F238E27FC236}">
                    <a16:creationId xmlns:a16="http://schemas.microsoft.com/office/drawing/2014/main" id="{E1B82B90-1A21-3BF5-B577-CC569C317E8F}"/>
                  </a:ext>
                </a:extLst>
              </p:cNvPr>
              <p:cNvSpPr/>
              <p:nvPr/>
            </p:nvSpPr>
            <p:spPr>
              <a:xfrm>
                <a:off x="6958965" y="120964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מסגרת 113">
                <a:extLst>
                  <a:ext uri="{FF2B5EF4-FFF2-40B4-BE49-F238E27FC236}">
                    <a16:creationId xmlns:a16="http://schemas.microsoft.com/office/drawing/2014/main" id="{D9384EA1-1CA7-FAEC-0939-DE18A8BA80FF}"/>
                  </a:ext>
                </a:extLst>
              </p:cNvPr>
              <p:cNvSpPr/>
              <p:nvPr/>
            </p:nvSpPr>
            <p:spPr>
              <a:xfrm>
                <a:off x="7587615" y="120964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4" name="קבוצה 93">
              <a:extLst>
                <a:ext uri="{FF2B5EF4-FFF2-40B4-BE49-F238E27FC236}">
                  <a16:creationId xmlns:a16="http://schemas.microsoft.com/office/drawing/2014/main" id="{A05382A8-04B4-244B-A0BC-87A1430D0586}"/>
                </a:ext>
              </a:extLst>
            </p:cNvPr>
            <p:cNvGrpSpPr/>
            <p:nvPr/>
          </p:nvGrpSpPr>
          <p:grpSpPr>
            <a:xfrm>
              <a:off x="3819525" y="2758426"/>
              <a:ext cx="3143250" cy="640080"/>
              <a:chOff x="3808095" y="1878316"/>
              <a:chExt cx="3143250" cy="640080"/>
            </a:xfrm>
          </p:grpSpPr>
          <p:sp>
            <p:nvSpPr>
              <p:cNvPr id="103" name="מסגרת 102">
                <a:extLst>
                  <a:ext uri="{FF2B5EF4-FFF2-40B4-BE49-F238E27FC236}">
                    <a16:creationId xmlns:a16="http://schemas.microsoft.com/office/drawing/2014/main" id="{6D9BB5BB-D2A8-7FA1-D7CF-C18C010B9A9F}"/>
                  </a:ext>
                </a:extLst>
              </p:cNvPr>
              <p:cNvSpPr/>
              <p:nvPr/>
            </p:nvSpPr>
            <p:spPr>
              <a:xfrm>
                <a:off x="3808095" y="1878316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מסגרת 103">
                <a:extLst>
                  <a:ext uri="{FF2B5EF4-FFF2-40B4-BE49-F238E27FC236}">
                    <a16:creationId xmlns:a16="http://schemas.microsoft.com/office/drawing/2014/main" id="{294918CC-465E-DEE0-F555-A3C8280C7936}"/>
                  </a:ext>
                </a:extLst>
              </p:cNvPr>
              <p:cNvSpPr/>
              <p:nvPr/>
            </p:nvSpPr>
            <p:spPr>
              <a:xfrm>
                <a:off x="4436745" y="1878316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מסגרת 104">
                <a:extLst>
                  <a:ext uri="{FF2B5EF4-FFF2-40B4-BE49-F238E27FC236}">
                    <a16:creationId xmlns:a16="http://schemas.microsoft.com/office/drawing/2014/main" id="{930D3B48-9303-4C4F-AF9C-84D8C8B0D3E5}"/>
                  </a:ext>
                </a:extLst>
              </p:cNvPr>
              <p:cNvSpPr/>
              <p:nvPr/>
            </p:nvSpPr>
            <p:spPr>
              <a:xfrm>
                <a:off x="5065395" y="1878316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מסגרת 105">
                <a:extLst>
                  <a:ext uri="{FF2B5EF4-FFF2-40B4-BE49-F238E27FC236}">
                    <a16:creationId xmlns:a16="http://schemas.microsoft.com/office/drawing/2014/main" id="{3EB5680A-C09F-C0C3-765C-57F29788C5E5}"/>
                  </a:ext>
                </a:extLst>
              </p:cNvPr>
              <p:cNvSpPr/>
              <p:nvPr/>
            </p:nvSpPr>
            <p:spPr>
              <a:xfrm>
                <a:off x="5694045" y="1878316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מסגרת 106">
                <a:extLst>
                  <a:ext uri="{FF2B5EF4-FFF2-40B4-BE49-F238E27FC236}">
                    <a16:creationId xmlns:a16="http://schemas.microsoft.com/office/drawing/2014/main" id="{EB58C8BA-D112-634E-1047-F807BA355F03}"/>
                  </a:ext>
                </a:extLst>
              </p:cNvPr>
              <p:cNvSpPr/>
              <p:nvPr/>
            </p:nvSpPr>
            <p:spPr>
              <a:xfrm>
                <a:off x="6322695" y="1878316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5" name="קבוצה 94">
              <a:extLst>
                <a:ext uri="{FF2B5EF4-FFF2-40B4-BE49-F238E27FC236}">
                  <a16:creationId xmlns:a16="http://schemas.microsoft.com/office/drawing/2014/main" id="{45D6DA6D-2B90-5D83-8FE2-8D87C2B15562}"/>
                </a:ext>
              </a:extLst>
            </p:cNvPr>
            <p:cNvGrpSpPr/>
            <p:nvPr/>
          </p:nvGrpSpPr>
          <p:grpSpPr>
            <a:xfrm>
              <a:off x="3815715" y="2104563"/>
              <a:ext cx="3771900" cy="640080"/>
              <a:chOff x="3815715" y="1018713"/>
              <a:chExt cx="3771900" cy="640080"/>
            </a:xfrm>
          </p:grpSpPr>
          <p:sp>
            <p:nvSpPr>
              <p:cNvPr id="97" name="מסגרת 96">
                <a:extLst>
                  <a:ext uri="{FF2B5EF4-FFF2-40B4-BE49-F238E27FC236}">
                    <a16:creationId xmlns:a16="http://schemas.microsoft.com/office/drawing/2014/main" id="{AAF626FB-24F7-F090-04B0-C97B6C13112F}"/>
                  </a:ext>
                </a:extLst>
              </p:cNvPr>
              <p:cNvSpPr/>
              <p:nvPr/>
            </p:nvSpPr>
            <p:spPr>
              <a:xfrm>
                <a:off x="3815715" y="1018713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מסגרת 97">
                <a:extLst>
                  <a:ext uri="{FF2B5EF4-FFF2-40B4-BE49-F238E27FC236}">
                    <a16:creationId xmlns:a16="http://schemas.microsoft.com/office/drawing/2014/main" id="{A28DBCD4-E24B-76B4-6E80-FE361F9C4173}"/>
                  </a:ext>
                </a:extLst>
              </p:cNvPr>
              <p:cNvSpPr/>
              <p:nvPr/>
            </p:nvSpPr>
            <p:spPr>
              <a:xfrm>
                <a:off x="4444365" y="1018713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מסגרת 98">
                <a:extLst>
                  <a:ext uri="{FF2B5EF4-FFF2-40B4-BE49-F238E27FC236}">
                    <a16:creationId xmlns:a16="http://schemas.microsoft.com/office/drawing/2014/main" id="{7315C7FE-582D-5B2C-4FC3-2BBF4B22535F}"/>
                  </a:ext>
                </a:extLst>
              </p:cNvPr>
              <p:cNvSpPr/>
              <p:nvPr/>
            </p:nvSpPr>
            <p:spPr>
              <a:xfrm>
                <a:off x="5073015" y="1018713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מסגרת 99">
                <a:extLst>
                  <a:ext uri="{FF2B5EF4-FFF2-40B4-BE49-F238E27FC236}">
                    <a16:creationId xmlns:a16="http://schemas.microsoft.com/office/drawing/2014/main" id="{C268B6DD-4F70-8695-A413-D07C68C5E930}"/>
                  </a:ext>
                </a:extLst>
              </p:cNvPr>
              <p:cNvSpPr/>
              <p:nvPr/>
            </p:nvSpPr>
            <p:spPr>
              <a:xfrm>
                <a:off x="5701665" y="1018713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מסגרת 100">
                <a:extLst>
                  <a:ext uri="{FF2B5EF4-FFF2-40B4-BE49-F238E27FC236}">
                    <a16:creationId xmlns:a16="http://schemas.microsoft.com/office/drawing/2014/main" id="{8BDD86D3-C032-2E12-7DD1-9473D847A58E}"/>
                  </a:ext>
                </a:extLst>
              </p:cNvPr>
              <p:cNvSpPr/>
              <p:nvPr/>
            </p:nvSpPr>
            <p:spPr>
              <a:xfrm>
                <a:off x="6330315" y="1018713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מסגרת 101">
                <a:extLst>
                  <a:ext uri="{FF2B5EF4-FFF2-40B4-BE49-F238E27FC236}">
                    <a16:creationId xmlns:a16="http://schemas.microsoft.com/office/drawing/2014/main" id="{3922691A-7CDD-52F7-BF62-B3720D147E52}"/>
                  </a:ext>
                </a:extLst>
              </p:cNvPr>
              <p:cNvSpPr/>
              <p:nvPr/>
            </p:nvSpPr>
            <p:spPr>
              <a:xfrm>
                <a:off x="6958965" y="1018713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6" name="מסגרת 95">
              <a:extLst>
                <a:ext uri="{FF2B5EF4-FFF2-40B4-BE49-F238E27FC236}">
                  <a16:creationId xmlns:a16="http://schemas.microsoft.com/office/drawing/2014/main" id="{73FD2CF7-4CAF-0579-ACE6-0739B9C1E259}"/>
                </a:ext>
              </a:extLst>
            </p:cNvPr>
            <p:cNvSpPr/>
            <p:nvPr/>
          </p:nvSpPr>
          <p:spPr>
            <a:xfrm>
              <a:off x="3815715" y="5357820"/>
              <a:ext cx="628650" cy="640080"/>
            </a:xfrm>
            <a:prstGeom prst="frame">
              <a:avLst/>
            </a:prstGeom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  <p:grpSp>
        <p:nvGrpSpPr>
          <p:cNvPr id="124" name="קבוצה 123">
            <a:extLst>
              <a:ext uri="{FF2B5EF4-FFF2-40B4-BE49-F238E27FC236}">
                <a16:creationId xmlns:a16="http://schemas.microsoft.com/office/drawing/2014/main" id="{C50FCA90-2EF1-64CA-9605-927D7160D167}"/>
              </a:ext>
            </a:extLst>
          </p:cNvPr>
          <p:cNvGrpSpPr/>
          <p:nvPr/>
        </p:nvGrpSpPr>
        <p:grpSpPr>
          <a:xfrm>
            <a:off x="6347210" y="1732594"/>
            <a:ext cx="4404360" cy="4546272"/>
            <a:chOff x="3815715" y="2104563"/>
            <a:chExt cx="4404360" cy="4546272"/>
          </a:xfrm>
        </p:grpSpPr>
        <p:grpSp>
          <p:nvGrpSpPr>
            <p:cNvPr id="125" name="קבוצה 124">
              <a:extLst>
                <a:ext uri="{FF2B5EF4-FFF2-40B4-BE49-F238E27FC236}">
                  <a16:creationId xmlns:a16="http://schemas.microsoft.com/office/drawing/2014/main" id="{B4830DCF-A647-C408-C40B-3AD1C8F50498}"/>
                </a:ext>
              </a:extLst>
            </p:cNvPr>
            <p:cNvGrpSpPr/>
            <p:nvPr/>
          </p:nvGrpSpPr>
          <p:grpSpPr>
            <a:xfrm>
              <a:off x="5073015" y="4705364"/>
              <a:ext cx="3143250" cy="640080"/>
              <a:chOff x="5073015" y="4339604"/>
              <a:chExt cx="3143250" cy="640080"/>
            </a:xfrm>
          </p:grpSpPr>
          <p:sp>
            <p:nvSpPr>
              <p:cNvPr id="154" name="מסגרת 153">
                <a:extLst>
                  <a:ext uri="{FF2B5EF4-FFF2-40B4-BE49-F238E27FC236}">
                    <a16:creationId xmlns:a16="http://schemas.microsoft.com/office/drawing/2014/main" id="{AEB81DE8-17ED-0033-0BF2-B2C72189B844}"/>
                  </a:ext>
                </a:extLst>
              </p:cNvPr>
              <p:cNvSpPr/>
              <p:nvPr/>
            </p:nvSpPr>
            <p:spPr>
              <a:xfrm>
                <a:off x="507301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מסגרת 154">
                <a:extLst>
                  <a:ext uri="{FF2B5EF4-FFF2-40B4-BE49-F238E27FC236}">
                    <a16:creationId xmlns:a16="http://schemas.microsoft.com/office/drawing/2014/main" id="{DE15F30B-D48A-0EA1-1FF1-7AA8FE901233}"/>
                  </a:ext>
                </a:extLst>
              </p:cNvPr>
              <p:cNvSpPr/>
              <p:nvPr/>
            </p:nvSpPr>
            <p:spPr>
              <a:xfrm>
                <a:off x="570166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מסגרת 155">
                <a:extLst>
                  <a:ext uri="{FF2B5EF4-FFF2-40B4-BE49-F238E27FC236}">
                    <a16:creationId xmlns:a16="http://schemas.microsoft.com/office/drawing/2014/main" id="{80A32A7F-3897-BC4B-DF3D-E0E158BEABAF}"/>
                  </a:ext>
                </a:extLst>
              </p:cNvPr>
              <p:cNvSpPr/>
              <p:nvPr/>
            </p:nvSpPr>
            <p:spPr>
              <a:xfrm>
                <a:off x="633031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מסגרת 156">
                <a:extLst>
                  <a:ext uri="{FF2B5EF4-FFF2-40B4-BE49-F238E27FC236}">
                    <a16:creationId xmlns:a16="http://schemas.microsoft.com/office/drawing/2014/main" id="{234AFE1C-4D24-B26B-050D-E87906C9EB8F}"/>
                  </a:ext>
                </a:extLst>
              </p:cNvPr>
              <p:cNvSpPr/>
              <p:nvPr/>
            </p:nvSpPr>
            <p:spPr>
              <a:xfrm>
                <a:off x="695896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מסגרת 157">
                <a:extLst>
                  <a:ext uri="{FF2B5EF4-FFF2-40B4-BE49-F238E27FC236}">
                    <a16:creationId xmlns:a16="http://schemas.microsoft.com/office/drawing/2014/main" id="{E3F4EB2C-E772-EAA1-1734-EE190FA02111}"/>
                  </a:ext>
                </a:extLst>
              </p:cNvPr>
              <p:cNvSpPr/>
              <p:nvPr/>
            </p:nvSpPr>
            <p:spPr>
              <a:xfrm>
                <a:off x="758761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6" name="קבוצה 125">
              <a:extLst>
                <a:ext uri="{FF2B5EF4-FFF2-40B4-BE49-F238E27FC236}">
                  <a16:creationId xmlns:a16="http://schemas.microsoft.com/office/drawing/2014/main" id="{14A6EC4F-3DE1-D2A5-FBFC-A99099E923B0}"/>
                </a:ext>
              </a:extLst>
            </p:cNvPr>
            <p:cNvGrpSpPr/>
            <p:nvPr/>
          </p:nvGrpSpPr>
          <p:grpSpPr>
            <a:xfrm>
              <a:off x="5701665" y="4052429"/>
              <a:ext cx="2514600" cy="640080"/>
              <a:chOff x="5701665" y="3560939"/>
              <a:chExt cx="2514600" cy="640080"/>
            </a:xfrm>
          </p:grpSpPr>
          <p:sp>
            <p:nvSpPr>
              <p:cNvPr id="150" name="מסגרת 149">
                <a:extLst>
                  <a:ext uri="{FF2B5EF4-FFF2-40B4-BE49-F238E27FC236}">
                    <a16:creationId xmlns:a16="http://schemas.microsoft.com/office/drawing/2014/main" id="{BBE6B30C-1CF1-95CD-8B14-DB0244798FC6}"/>
                  </a:ext>
                </a:extLst>
              </p:cNvPr>
              <p:cNvSpPr/>
              <p:nvPr/>
            </p:nvSpPr>
            <p:spPr>
              <a:xfrm>
                <a:off x="5701665" y="3560939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מסגרת 150">
                <a:extLst>
                  <a:ext uri="{FF2B5EF4-FFF2-40B4-BE49-F238E27FC236}">
                    <a16:creationId xmlns:a16="http://schemas.microsoft.com/office/drawing/2014/main" id="{1248CCFB-B061-F288-04E9-D59E2D858B8C}"/>
                  </a:ext>
                </a:extLst>
              </p:cNvPr>
              <p:cNvSpPr/>
              <p:nvPr/>
            </p:nvSpPr>
            <p:spPr>
              <a:xfrm>
                <a:off x="6330315" y="3560939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מסגרת 151">
                <a:extLst>
                  <a:ext uri="{FF2B5EF4-FFF2-40B4-BE49-F238E27FC236}">
                    <a16:creationId xmlns:a16="http://schemas.microsoft.com/office/drawing/2014/main" id="{15BD1E62-6C8C-91A7-EBAA-EF20EAA41B13}"/>
                  </a:ext>
                </a:extLst>
              </p:cNvPr>
              <p:cNvSpPr/>
              <p:nvPr/>
            </p:nvSpPr>
            <p:spPr>
              <a:xfrm>
                <a:off x="6958965" y="3560939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מסגרת 152">
                <a:extLst>
                  <a:ext uri="{FF2B5EF4-FFF2-40B4-BE49-F238E27FC236}">
                    <a16:creationId xmlns:a16="http://schemas.microsoft.com/office/drawing/2014/main" id="{CD794867-CBCE-265C-3BED-25AD85EE48A0}"/>
                  </a:ext>
                </a:extLst>
              </p:cNvPr>
              <p:cNvSpPr/>
              <p:nvPr/>
            </p:nvSpPr>
            <p:spPr>
              <a:xfrm>
                <a:off x="7587615" y="3560939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7" name="קבוצה 126">
              <a:extLst>
                <a:ext uri="{FF2B5EF4-FFF2-40B4-BE49-F238E27FC236}">
                  <a16:creationId xmlns:a16="http://schemas.microsoft.com/office/drawing/2014/main" id="{3F88EB5C-57B2-92BF-CF32-2621CE85B770}"/>
                </a:ext>
              </a:extLst>
            </p:cNvPr>
            <p:cNvGrpSpPr/>
            <p:nvPr/>
          </p:nvGrpSpPr>
          <p:grpSpPr>
            <a:xfrm>
              <a:off x="6330315" y="3404715"/>
              <a:ext cx="1885950" cy="640080"/>
              <a:chOff x="6330315" y="2776065"/>
              <a:chExt cx="1885950" cy="640080"/>
            </a:xfrm>
          </p:grpSpPr>
          <p:sp>
            <p:nvSpPr>
              <p:cNvPr id="147" name="מסגרת 146">
                <a:extLst>
                  <a:ext uri="{FF2B5EF4-FFF2-40B4-BE49-F238E27FC236}">
                    <a16:creationId xmlns:a16="http://schemas.microsoft.com/office/drawing/2014/main" id="{5A776F24-2167-3D37-231F-3A3F09E839E5}"/>
                  </a:ext>
                </a:extLst>
              </p:cNvPr>
              <p:cNvSpPr/>
              <p:nvPr/>
            </p:nvSpPr>
            <p:spPr>
              <a:xfrm>
                <a:off x="6330315" y="277606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מסגרת 147">
                <a:extLst>
                  <a:ext uri="{FF2B5EF4-FFF2-40B4-BE49-F238E27FC236}">
                    <a16:creationId xmlns:a16="http://schemas.microsoft.com/office/drawing/2014/main" id="{3A82C778-C9B3-E8A7-FADA-40428D4141A1}"/>
                  </a:ext>
                </a:extLst>
              </p:cNvPr>
              <p:cNvSpPr/>
              <p:nvPr/>
            </p:nvSpPr>
            <p:spPr>
              <a:xfrm>
                <a:off x="6958965" y="277606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מסגרת 148">
                <a:extLst>
                  <a:ext uri="{FF2B5EF4-FFF2-40B4-BE49-F238E27FC236}">
                    <a16:creationId xmlns:a16="http://schemas.microsoft.com/office/drawing/2014/main" id="{E801862B-2FDC-9234-F072-A2ECA97E7E46}"/>
                  </a:ext>
                </a:extLst>
              </p:cNvPr>
              <p:cNvSpPr/>
              <p:nvPr/>
            </p:nvSpPr>
            <p:spPr>
              <a:xfrm>
                <a:off x="7587615" y="277606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8" name="קבוצה 127">
              <a:extLst>
                <a:ext uri="{FF2B5EF4-FFF2-40B4-BE49-F238E27FC236}">
                  <a16:creationId xmlns:a16="http://schemas.microsoft.com/office/drawing/2014/main" id="{70749C2B-9B8A-734A-FD93-2FCBB7C35F0C}"/>
                </a:ext>
              </a:extLst>
            </p:cNvPr>
            <p:cNvGrpSpPr/>
            <p:nvPr/>
          </p:nvGrpSpPr>
          <p:grpSpPr>
            <a:xfrm>
              <a:off x="6962775" y="2758426"/>
              <a:ext cx="1257300" cy="640080"/>
              <a:chOff x="6951345" y="1878316"/>
              <a:chExt cx="1257300" cy="640080"/>
            </a:xfrm>
          </p:grpSpPr>
          <p:sp>
            <p:nvSpPr>
              <p:cNvPr id="145" name="מסגרת 144">
                <a:extLst>
                  <a:ext uri="{FF2B5EF4-FFF2-40B4-BE49-F238E27FC236}">
                    <a16:creationId xmlns:a16="http://schemas.microsoft.com/office/drawing/2014/main" id="{DD887537-C639-1E43-37B5-A72A5C274D8C}"/>
                  </a:ext>
                </a:extLst>
              </p:cNvPr>
              <p:cNvSpPr/>
              <p:nvPr/>
            </p:nvSpPr>
            <p:spPr>
              <a:xfrm>
                <a:off x="6951345" y="1878316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מסגרת 145">
                <a:extLst>
                  <a:ext uri="{FF2B5EF4-FFF2-40B4-BE49-F238E27FC236}">
                    <a16:creationId xmlns:a16="http://schemas.microsoft.com/office/drawing/2014/main" id="{55ADA789-A3E6-BE49-E0D6-4A516AF73AA5}"/>
                  </a:ext>
                </a:extLst>
              </p:cNvPr>
              <p:cNvSpPr/>
              <p:nvPr/>
            </p:nvSpPr>
            <p:spPr>
              <a:xfrm>
                <a:off x="7579995" y="1878316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9" name="מסגרת 128">
              <a:extLst>
                <a:ext uri="{FF2B5EF4-FFF2-40B4-BE49-F238E27FC236}">
                  <a16:creationId xmlns:a16="http://schemas.microsoft.com/office/drawing/2014/main" id="{AECA865F-AAFB-43CE-1666-57C9DE47698B}"/>
                </a:ext>
              </a:extLst>
            </p:cNvPr>
            <p:cNvSpPr/>
            <p:nvPr/>
          </p:nvSpPr>
          <p:spPr>
            <a:xfrm>
              <a:off x="7587615" y="2104563"/>
              <a:ext cx="628650" cy="64008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grpSp>
          <p:nvGrpSpPr>
            <p:cNvPr id="130" name="קבוצה 129">
              <a:extLst>
                <a:ext uri="{FF2B5EF4-FFF2-40B4-BE49-F238E27FC236}">
                  <a16:creationId xmlns:a16="http://schemas.microsoft.com/office/drawing/2014/main" id="{4CE53FEB-CA58-CEA2-EAEF-EB76276579D8}"/>
                </a:ext>
              </a:extLst>
            </p:cNvPr>
            <p:cNvGrpSpPr/>
            <p:nvPr/>
          </p:nvGrpSpPr>
          <p:grpSpPr>
            <a:xfrm>
              <a:off x="3815715" y="6010755"/>
              <a:ext cx="4400550" cy="640080"/>
              <a:chOff x="3815715" y="5896455"/>
              <a:chExt cx="4400550" cy="640080"/>
            </a:xfrm>
          </p:grpSpPr>
          <p:sp>
            <p:nvSpPr>
              <p:cNvPr id="138" name="מסגרת 137">
                <a:extLst>
                  <a:ext uri="{FF2B5EF4-FFF2-40B4-BE49-F238E27FC236}">
                    <a16:creationId xmlns:a16="http://schemas.microsoft.com/office/drawing/2014/main" id="{C87DAE25-5196-92AF-9A8D-8C9AD1EC8844}"/>
                  </a:ext>
                </a:extLst>
              </p:cNvPr>
              <p:cNvSpPr/>
              <p:nvPr/>
            </p:nvSpPr>
            <p:spPr>
              <a:xfrm>
                <a:off x="381571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מסגרת 138">
                <a:extLst>
                  <a:ext uri="{FF2B5EF4-FFF2-40B4-BE49-F238E27FC236}">
                    <a16:creationId xmlns:a16="http://schemas.microsoft.com/office/drawing/2014/main" id="{D46C64DB-4AA2-8BE3-0E75-368AE8233F0E}"/>
                  </a:ext>
                </a:extLst>
              </p:cNvPr>
              <p:cNvSpPr/>
              <p:nvPr/>
            </p:nvSpPr>
            <p:spPr>
              <a:xfrm>
                <a:off x="444436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מסגרת 139">
                <a:extLst>
                  <a:ext uri="{FF2B5EF4-FFF2-40B4-BE49-F238E27FC236}">
                    <a16:creationId xmlns:a16="http://schemas.microsoft.com/office/drawing/2014/main" id="{503351EE-4CD5-A7EC-C24E-2112F5E3F858}"/>
                  </a:ext>
                </a:extLst>
              </p:cNvPr>
              <p:cNvSpPr/>
              <p:nvPr/>
            </p:nvSpPr>
            <p:spPr>
              <a:xfrm>
                <a:off x="507301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מסגרת 140">
                <a:extLst>
                  <a:ext uri="{FF2B5EF4-FFF2-40B4-BE49-F238E27FC236}">
                    <a16:creationId xmlns:a16="http://schemas.microsoft.com/office/drawing/2014/main" id="{26E89B55-63EC-9FA0-AB38-1B205CCFBFF3}"/>
                  </a:ext>
                </a:extLst>
              </p:cNvPr>
              <p:cNvSpPr/>
              <p:nvPr/>
            </p:nvSpPr>
            <p:spPr>
              <a:xfrm>
                <a:off x="570166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מסגרת 141">
                <a:extLst>
                  <a:ext uri="{FF2B5EF4-FFF2-40B4-BE49-F238E27FC236}">
                    <a16:creationId xmlns:a16="http://schemas.microsoft.com/office/drawing/2014/main" id="{58426885-D9A7-5076-06F4-26782951A19B}"/>
                  </a:ext>
                </a:extLst>
              </p:cNvPr>
              <p:cNvSpPr/>
              <p:nvPr/>
            </p:nvSpPr>
            <p:spPr>
              <a:xfrm>
                <a:off x="633031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מסגרת 142">
                <a:extLst>
                  <a:ext uri="{FF2B5EF4-FFF2-40B4-BE49-F238E27FC236}">
                    <a16:creationId xmlns:a16="http://schemas.microsoft.com/office/drawing/2014/main" id="{1195FE96-0924-784F-F943-70D45E38F2CC}"/>
                  </a:ext>
                </a:extLst>
              </p:cNvPr>
              <p:cNvSpPr/>
              <p:nvPr/>
            </p:nvSpPr>
            <p:spPr>
              <a:xfrm>
                <a:off x="695896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מסגרת 143">
                <a:extLst>
                  <a:ext uri="{FF2B5EF4-FFF2-40B4-BE49-F238E27FC236}">
                    <a16:creationId xmlns:a16="http://schemas.microsoft.com/office/drawing/2014/main" id="{F714B5A1-DA9D-5C1F-BFA4-544A6B79796D}"/>
                  </a:ext>
                </a:extLst>
              </p:cNvPr>
              <p:cNvSpPr/>
              <p:nvPr/>
            </p:nvSpPr>
            <p:spPr>
              <a:xfrm>
                <a:off x="758761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1" name="קבוצה 130">
              <a:extLst>
                <a:ext uri="{FF2B5EF4-FFF2-40B4-BE49-F238E27FC236}">
                  <a16:creationId xmlns:a16="http://schemas.microsoft.com/office/drawing/2014/main" id="{1A923A70-1300-7FC2-5AE0-7B7B9F7F84BB}"/>
                </a:ext>
              </a:extLst>
            </p:cNvPr>
            <p:cNvGrpSpPr/>
            <p:nvPr/>
          </p:nvGrpSpPr>
          <p:grpSpPr>
            <a:xfrm>
              <a:off x="4444365" y="5357820"/>
              <a:ext cx="3771900" cy="640080"/>
              <a:chOff x="4444365" y="5117790"/>
              <a:chExt cx="3771900" cy="640080"/>
            </a:xfrm>
          </p:grpSpPr>
          <p:sp>
            <p:nvSpPr>
              <p:cNvPr id="132" name="מסגרת 131">
                <a:extLst>
                  <a:ext uri="{FF2B5EF4-FFF2-40B4-BE49-F238E27FC236}">
                    <a16:creationId xmlns:a16="http://schemas.microsoft.com/office/drawing/2014/main" id="{2350039F-BFE1-0FE8-79A0-51A480F842E3}"/>
                  </a:ext>
                </a:extLst>
              </p:cNvPr>
              <p:cNvSpPr/>
              <p:nvPr/>
            </p:nvSpPr>
            <p:spPr>
              <a:xfrm>
                <a:off x="444436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מסגרת 132">
                <a:extLst>
                  <a:ext uri="{FF2B5EF4-FFF2-40B4-BE49-F238E27FC236}">
                    <a16:creationId xmlns:a16="http://schemas.microsoft.com/office/drawing/2014/main" id="{09E23264-FFEF-0F25-4220-011F9D73D9AF}"/>
                  </a:ext>
                </a:extLst>
              </p:cNvPr>
              <p:cNvSpPr/>
              <p:nvPr/>
            </p:nvSpPr>
            <p:spPr>
              <a:xfrm>
                <a:off x="507301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מסגרת 133">
                <a:extLst>
                  <a:ext uri="{FF2B5EF4-FFF2-40B4-BE49-F238E27FC236}">
                    <a16:creationId xmlns:a16="http://schemas.microsoft.com/office/drawing/2014/main" id="{246EC6BB-4555-7C46-5E1E-C74C990812B2}"/>
                  </a:ext>
                </a:extLst>
              </p:cNvPr>
              <p:cNvSpPr/>
              <p:nvPr/>
            </p:nvSpPr>
            <p:spPr>
              <a:xfrm>
                <a:off x="570166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מסגרת 134">
                <a:extLst>
                  <a:ext uri="{FF2B5EF4-FFF2-40B4-BE49-F238E27FC236}">
                    <a16:creationId xmlns:a16="http://schemas.microsoft.com/office/drawing/2014/main" id="{B54D956C-658D-86B8-9B1A-47699BB70BB4}"/>
                  </a:ext>
                </a:extLst>
              </p:cNvPr>
              <p:cNvSpPr/>
              <p:nvPr/>
            </p:nvSpPr>
            <p:spPr>
              <a:xfrm>
                <a:off x="633031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מסגרת 135">
                <a:extLst>
                  <a:ext uri="{FF2B5EF4-FFF2-40B4-BE49-F238E27FC236}">
                    <a16:creationId xmlns:a16="http://schemas.microsoft.com/office/drawing/2014/main" id="{DC61CB0F-D038-1183-D047-4169D694745E}"/>
                  </a:ext>
                </a:extLst>
              </p:cNvPr>
              <p:cNvSpPr/>
              <p:nvPr/>
            </p:nvSpPr>
            <p:spPr>
              <a:xfrm>
                <a:off x="695896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מסגרת 136">
                <a:extLst>
                  <a:ext uri="{FF2B5EF4-FFF2-40B4-BE49-F238E27FC236}">
                    <a16:creationId xmlns:a16="http://schemas.microsoft.com/office/drawing/2014/main" id="{365B6258-3998-E634-026A-F9C756389F8F}"/>
                  </a:ext>
                </a:extLst>
              </p:cNvPr>
              <p:cNvSpPr/>
              <p:nvPr/>
            </p:nvSpPr>
            <p:spPr>
              <a:xfrm>
                <a:off x="758761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1" name="מלבן 160">
            <a:extLst>
              <a:ext uri="{FF2B5EF4-FFF2-40B4-BE49-F238E27FC236}">
                <a16:creationId xmlns:a16="http://schemas.microsoft.com/office/drawing/2014/main" id="{48F6B468-D06E-82E3-EF67-E6007DED37EF}"/>
              </a:ext>
            </a:extLst>
          </p:cNvPr>
          <p:cNvSpPr/>
          <p:nvPr/>
        </p:nvSpPr>
        <p:spPr>
          <a:xfrm>
            <a:off x="6182739" y="407037"/>
            <a:ext cx="47147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שטח משובץ לפני צביעה</a:t>
            </a:r>
          </a:p>
        </p:txBody>
      </p:sp>
      <p:sp>
        <p:nvSpPr>
          <p:cNvPr id="163" name="מלבן 162">
            <a:extLst>
              <a:ext uri="{FF2B5EF4-FFF2-40B4-BE49-F238E27FC236}">
                <a16:creationId xmlns:a16="http://schemas.microsoft.com/office/drawing/2014/main" id="{BFF1E7E1-6036-9EA2-BC57-AC709BA91507}"/>
              </a:ext>
            </a:extLst>
          </p:cNvPr>
          <p:cNvSpPr/>
          <p:nvPr/>
        </p:nvSpPr>
        <p:spPr>
          <a:xfrm>
            <a:off x="1120882" y="398905"/>
            <a:ext cx="48622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שטח משובץ אחרי צביעה</a:t>
            </a:r>
          </a:p>
        </p:txBody>
      </p:sp>
    </p:spTree>
    <p:extLst>
      <p:ext uri="{BB962C8B-B14F-4D97-AF65-F5344CB8AC3E}">
        <p14:creationId xmlns:p14="http://schemas.microsoft.com/office/powerpoint/2010/main" val="20751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קבוצה 88">
            <a:extLst>
              <a:ext uri="{FF2B5EF4-FFF2-40B4-BE49-F238E27FC236}">
                <a16:creationId xmlns:a16="http://schemas.microsoft.com/office/drawing/2014/main" id="{113F8DD3-58CA-D2DC-EF1C-634C9330E511}"/>
              </a:ext>
            </a:extLst>
          </p:cNvPr>
          <p:cNvGrpSpPr/>
          <p:nvPr/>
        </p:nvGrpSpPr>
        <p:grpSpPr>
          <a:xfrm>
            <a:off x="6339840" y="1096324"/>
            <a:ext cx="4400550" cy="4551056"/>
            <a:chOff x="3815715" y="1446844"/>
            <a:chExt cx="4400550" cy="4551056"/>
          </a:xfrm>
        </p:grpSpPr>
        <p:grpSp>
          <p:nvGrpSpPr>
            <p:cNvPr id="90" name="קבוצה 89">
              <a:extLst>
                <a:ext uri="{FF2B5EF4-FFF2-40B4-BE49-F238E27FC236}">
                  <a16:creationId xmlns:a16="http://schemas.microsoft.com/office/drawing/2014/main" id="{379FC4A4-AB0A-9D7C-A630-E221506E58F2}"/>
                </a:ext>
              </a:extLst>
            </p:cNvPr>
            <p:cNvGrpSpPr/>
            <p:nvPr/>
          </p:nvGrpSpPr>
          <p:grpSpPr>
            <a:xfrm>
              <a:off x="3815715" y="4705364"/>
              <a:ext cx="1257300" cy="640080"/>
              <a:chOff x="3815715" y="4339604"/>
              <a:chExt cx="1257300" cy="640080"/>
            </a:xfrm>
          </p:grpSpPr>
          <p:sp>
            <p:nvSpPr>
              <p:cNvPr id="122" name="מסגרת 121">
                <a:extLst>
                  <a:ext uri="{FF2B5EF4-FFF2-40B4-BE49-F238E27FC236}">
                    <a16:creationId xmlns:a16="http://schemas.microsoft.com/office/drawing/2014/main" id="{79D79A86-7D9F-A15A-0BC1-E16E8BEEEA66}"/>
                  </a:ext>
                </a:extLst>
              </p:cNvPr>
              <p:cNvSpPr/>
              <p:nvPr/>
            </p:nvSpPr>
            <p:spPr>
              <a:xfrm>
                <a:off x="3815715" y="4339604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מסגרת 122">
                <a:extLst>
                  <a:ext uri="{FF2B5EF4-FFF2-40B4-BE49-F238E27FC236}">
                    <a16:creationId xmlns:a16="http://schemas.microsoft.com/office/drawing/2014/main" id="{86CC3025-5E8A-E606-2AB7-0D7E4D07D42E}"/>
                  </a:ext>
                </a:extLst>
              </p:cNvPr>
              <p:cNvSpPr/>
              <p:nvPr/>
            </p:nvSpPr>
            <p:spPr>
              <a:xfrm>
                <a:off x="4444365" y="4339604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1" name="קבוצה 90">
              <a:extLst>
                <a:ext uri="{FF2B5EF4-FFF2-40B4-BE49-F238E27FC236}">
                  <a16:creationId xmlns:a16="http://schemas.microsoft.com/office/drawing/2014/main" id="{AB4BA07F-8736-DBEC-22F1-32C4DDBD8DC7}"/>
                </a:ext>
              </a:extLst>
            </p:cNvPr>
            <p:cNvGrpSpPr/>
            <p:nvPr/>
          </p:nvGrpSpPr>
          <p:grpSpPr>
            <a:xfrm>
              <a:off x="3815715" y="4052429"/>
              <a:ext cx="1885950" cy="640080"/>
              <a:chOff x="3815715" y="3560939"/>
              <a:chExt cx="1885950" cy="640080"/>
            </a:xfrm>
          </p:grpSpPr>
          <p:sp>
            <p:nvSpPr>
              <p:cNvPr id="119" name="מסגרת 118">
                <a:extLst>
                  <a:ext uri="{FF2B5EF4-FFF2-40B4-BE49-F238E27FC236}">
                    <a16:creationId xmlns:a16="http://schemas.microsoft.com/office/drawing/2014/main" id="{B6864B96-6E05-BC12-704A-4B1943F42174}"/>
                  </a:ext>
                </a:extLst>
              </p:cNvPr>
              <p:cNvSpPr/>
              <p:nvPr/>
            </p:nvSpPr>
            <p:spPr>
              <a:xfrm>
                <a:off x="3815715" y="3560939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מסגרת 119">
                <a:extLst>
                  <a:ext uri="{FF2B5EF4-FFF2-40B4-BE49-F238E27FC236}">
                    <a16:creationId xmlns:a16="http://schemas.microsoft.com/office/drawing/2014/main" id="{9B1E4053-6FA1-C212-BD5F-375B7E496675}"/>
                  </a:ext>
                </a:extLst>
              </p:cNvPr>
              <p:cNvSpPr/>
              <p:nvPr/>
            </p:nvSpPr>
            <p:spPr>
              <a:xfrm>
                <a:off x="4444365" y="3560939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מסגרת 120">
                <a:extLst>
                  <a:ext uri="{FF2B5EF4-FFF2-40B4-BE49-F238E27FC236}">
                    <a16:creationId xmlns:a16="http://schemas.microsoft.com/office/drawing/2014/main" id="{07071994-A3C5-B1AC-9F49-C301F6B86738}"/>
                  </a:ext>
                </a:extLst>
              </p:cNvPr>
              <p:cNvSpPr/>
              <p:nvPr/>
            </p:nvSpPr>
            <p:spPr>
              <a:xfrm>
                <a:off x="5073015" y="3560939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" name="קבוצה 91">
              <a:extLst>
                <a:ext uri="{FF2B5EF4-FFF2-40B4-BE49-F238E27FC236}">
                  <a16:creationId xmlns:a16="http://schemas.microsoft.com/office/drawing/2014/main" id="{0F04A920-EFEF-6108-5B92-DC43C440972A}"/>
                </a:ext>
              </a:extLst>
            </p:cNvPr>
            <p:cNvGrpSpPr/>
            <p:nvPr/>
          </p:nvGrpSpPr>
          <p:grpSpPr>
            <a:xfrm>
              <a:off x="3815715" y="3404715"/>
              <a:ext cx="2514600" cy="640080"/>
              <a:chOff x="3815715" y="2776065"/>
              <a:chExt cx="2514600" cy="640080"/>
            </a:xfrm>
          </p:grpSpPr>
          <p:sp>
            <p:nvSpPr>
              <p:cNvPr id="115" name="מסגרת 114">
                <a:extLst>
                  <a:ext uri="{FF2B5EF4-FFF2-40B4-BE49-F238E27FC236}">
                    <a16:creationId xmlns:a16="http://schemas.microsoft.com/office/drawing/2014/main" id="{2966F21C-04D8-7A7F-52BB-F0AA927DE750}"/>
                  </a:ext>
                </a:extLst>
              </p:cNvPr>
              <p:cNvSpPr/>
              <p:nvPr/>
            </p:nvSpPr>
            <p:spPr>
              <a:xfrm>
                <a:off x="3815715" y="2776065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מסגרת 115">
                <a:extLst>
                  <a:ext uri="{FF2B5EF4-FFF2-40B4-BE49-F238E27FC236}">
                    <a16:creationId xmlns:a16="http://schemas.microsoft.com/office/drawing/2014/main" id="{D12A5179-ABE2-E037-4EAF-531B55AD7D19}"/>
                  </a:ext>
                </a:extLst>
              </p:cNvPr>
              <p:cNvSpPr/>
              <p:nvPr/>
            </p:nvSpPr>
            <p:spPr>
              <a:xfrm>
                <a:off x="4444365" y="2776065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מסגרת 116">
                <a:extLst>
                  <a:ext uri="{FF2B5EF4-FFF2-40B4-BE49-F238E27FC236}">
                    <a16:creationId xmlns:a16="http://schemas.microsoft.com/office/drawing/2014/main" id="{2427B3AD-09E2-0726-F976-C6A29C73B62F}"/>
                  </a:ext>
                </a:extLst>
              </p:cNvPr>
              <p:cNvSpPr/>
              <p:nvPr/>
            </p:nvSpPr>
            <p:spPr>
              <a:xfrm>
                <a:off x="5073015" y="2776065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מסגרת 117">
                <a:extLst>
                  <a:ext uri="{FF2B5EF4-FFF2-40B4-BE49-F238E27FC236}">
                    <a16:creationId xmlns:a16="http://schemas.microsoft.com/office/drawing/2014/main" id="{3DA3C7AD-69A7-5384-D19E-EE78CF12A398}"/>
                  </a:ext>
                </a:extLst>
              </p:cNvPr>
              <p:cNvSpPr/>
              <p:nvPr/>
            </p:nvSpPr>
            <p:spPr>
              <a:xfrm>
                <a:off x="5701665" y="2776065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3" name="קבוצה 92">
              <a:extLst>
                <a:ext uri="{FF2B5EF4-FFF2-40B4-BE49-F238E27FC236}">
                  <a16:creationId xmlns:a16="http://schemas.microsoft.com/office/drawing/2014/main" id="{B696143B-33DF-B1F1-00BC-D2156D9EC568}"/>
                </a:ext>
              </a:extLst>
            </p:cNvPr>
            <p:cNvGrpSpPr/>
            <p:nvPr/>
          </p:nvGrpSpPr>
          <p:grpSpPr>
            <a:xfrm>
              <a:off x="3815715" y="1446844"/>
              <a:ext cx="4400550" cy="640080"/>
              <a:chOff x="3815715" y="120964"/>
              <a:chExt cx="4400550" cy="640080"/>
            </a:xfrm>
          </p:grpSpPr>
          <p:sp>
            <p:nvSpPr>
              <p:cNvPr id="108" name="מסגרת 107">
                <a:extLst>
                  <a:ext uri="{FF2B5EF4-FFF2-40B4-BE49-F238E27FC236}">
                    <a16:creationId xmlns:a16="http://schemas.microsoft.com/office/drawing/2014/main" id="{0AE9CCE8-14F1-31D2-1B50-C56112137114}"/>
                  </a:ext>
                </a:extLst>
              </p:cNvPr>
              <p:cNvSpPr/>
              <p:nvPr/>
            </p:nvSpPr>
            <p:spPr>
              <a:xfrm>
                <a:off x="3815715" y="120964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מסגרת 108">
                <a:extLst>
                  <a:ext uri="{FF2B5EF4-FFF2-40B4-BE49-F238E27FC236}">
                    <a16:creationId xmlns:a16="http://schemas.microsoft.com/office/drawing/2014/main" id="{CFEAC5F5-B379-3F82-6EB1-B93D8B5BA3A3}"/>
                  </a:ext>
                </a:extLst>
              </p:cNvPr>
              <p:cNvSpPr/>
              <p:nvPr/>
            </p:nvSpPr>
            <p:spPr>
              <a:xfrm>
                <a:off x="4444365" y="120964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מסגרת 109">
                <a:extLst>
                  <a:ext uri="{FF2B5EF4-FFF2-40B4-BE49-F238E27FC236}">
                    <a16:creationId xmlns:a16="http://schemas.microsoft.com/office/drawing/2014/main" id="{7130ADC3-4267-8759-1E85-8FFD67AF3DD6}"/>
                  </a:ext>
                </a:extLst>
              </p:cNvPr>
              <p:cNvSpPr/>
              <p:nvPr/>
            </p:nvSpPr>
            <p:spPr>
              <a:xfrm>
                <a:off x="5073015" y="120964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מסגרת 110">
                <a:extLst>
                  <a:ext uri="{FF2B5EF4-FFF2-40B4-BE49-F238E27FC236}">
                    <a16:creationId xmlns:a16="http://schemas.microsoft.com/office/drawing/2014/main" id="{E820CE97-82ED-DBCA-A19F-ED4393087074}"/>
                  </a:ext>
                </a:extLst>
              </p:cNvPr>
              <p:cNvSpPr/>
              <p:nvPr/>
            </p:nvSpPr>
            <p:spPr>
              <a:xfrm>
                <a:off x="5701665" y="120964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מסגרת 111">
                <a:extLst>
                  <a:ext uri="{FF2B5EF4-FFF2-40B4-BE49-F238E27FC236}">
                    <a16:creationId xmlns:a16="http://schemas.microsoft.com/office/drawing/2014/main" id="{33B184A2-8F03-DC8F-08E2-9F1114E86CA5}"/>
                  </a:ext>
                </a:extLst>
              </p:cNvPr>
              <p:cNvSpPr/>
              <p:nvPr/>
            </p:nvSpPr>
            <p:spPr>
              <a:xfrm>
                <a:off x="6330315" y="120964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מסגרת 112">
                <a:extLst>
                  <a:ext uri="{FF2B5EF4-FFF2-40B4-BE49-F238E27FC236}">
                    <a16:creationId xmlns:a16="http://schemas.microsoft.com/office/drawing/2014/main" id="{E1B82B90-1A21-3BF5-B577-CC569C317E8F}"/>
                  </a:ext>
                </a:extLst>
              </p:cNvPr>
              <p:cNvSpPr/>
              <p:nvPr/>
            </p:nvSpPr>
            <p:spPr>
              <a:xfrm>
                <a:off x="6958965" y="120964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מסגרת 113">
                <a:extLst>
                  <a:ext uri="{FF2B5EF4-FFF2-40B4-BE49-F238E27FC236}">
                    <a16:creationId xmlns:a16="http://schemas.microsoft.com/office/drawing/2014/main" id="{D9384EA1-1CA7-FAEC-0939-DE18A8BA80FF}"/>
                  </a:ext>
                </a:extLst>
              </p:cNvPr>
              <p:cNvSpPr/>
              <p:nvPr/>
            </p:nvSpPr>
            <p:spPr>
              <a:xfrm>
                <a:off x="7587615" y="120964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4" name="קבוצה 93">
              <a:extLst>
                <a:ext uri="{FF2B5EF4-FFF2-40B4-BE49-F238E27FC236}">
                  <a16:creationId xmlns:a16="http://schemas.microsoft.com/office/drawing/2014/main" id="{A05382A8-04B4-244B-A0BC-87A1430D0586}"/>
                </a:ext>
              </a:extLst>
            </p:cNvPr>
            <p:cNvGrpSpPr/>
            <p:nvPr/>
          </p:nvGrpSpPr>
          <p:grpSpPr>
            <a:xfrm>
              <a:off x="3819525" y="2758426"/>
              <a:ext cx="3143250" cy="640080"/>
              <a:chOff x="3808095" y="1878316"/>
              <a:chExt cx="3143250" cy="640080"/>
            </a:xfrm>
          </p:grpSpPr>
          <p:sp>
            <p:nvSpPr>
              <p:cNvPr id="103" name="מסגרת 102">
                <a:extLst>
                  <a:ext uri="{FF2B5EF4-FFF2-40B4-BE49-F238E27FC236}">
                    <a16:creationId xmlns:a16="http://schemas.microsoft.com/office/drawing/2014/main" id="{6D9BB5BB-D2A8-7FA1-D7CF-C18C010B9A9F}"/>
                  </a:ext>
                </a:extLst>
              </p:cNvPr>
              <p:cNvSpPr/>
              <p:nvPr/>
            </p:nvSpPr>
            <p:spPr>
              <a:xfrm>
                <a:off x="3808095" y="1878316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מסגרת 103">
                <a:extLst>
                  <a:ext uri="{FF2B5EF4-FFF2-40B4-BE49-F238E27FC236}">
                    <a16:creationId xmlns:a16="http://schemas.microsoft.com/office/drawing/2014/main" id="{294918CC-465E-DEE0-F555-A3C8280C7936}"/>
                  </a:ext>
                </a:extLst>
              </p:cNvPr>
              <p:cNvSpPr/>
              <p:nvPr/>
            </p:nvSpPr>
            <p:spPr>
              <a:xfrm>
                <a:off x="4436745" y="1878316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מסגרת 104">
                <a:extLst>
                  <a:ext uri="{FF2B5EF4-FFF2-40B4-BE49-F238E27FC236}">
                    <a16:creationId xmlns:a16="http://schemas.microsoft.com/office/drawing/2014/main" id="{930D3B48-9303-4C4F-AF9C-84D8C8B0D3E5}"/>
                  </a:ext>
                </a:extLst>
              </p:cNvPr>
              <p:cNvSpPr/>
              <p:nvPr/>
            </p:nvSpPr>
            <p:spPr>
              <a:xfrm>
                <a:off x="5065395" y="1878316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מסגרת 105">
                <a:extLst>
                  <a:ext uri="{FF2B5EF4-FFF2-40B4-BE49-F238E27FC236}">
                    <a16:creationId xmlns:a16="http://schemas.microsoft.com/office/drawing/2014/main" id="{3EB5680A-C09F-C0C3-765C-57F29788C5E5}"/>
                  </a:ext>
                </a:extLst>
              </p:cNvPr>
              <p:cNvSpPr/>
              <p:nvPr/>
            </p:nvSpPr>
            <p:spPr>
              <a:xfrm>
                <a:off x="5694045" y="1878316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מסגרת 106">
                <a:extLst>
                  <a:ext uri="{FF2B5EF4-FFF2-40B4-BE49-F238E27FC236}">
                    <a16:creationId xmlns:a16="http://schemas.microsoft.com/office/drawing/2014/main" id="{EB58C8BA-D112-634E-1047-F807BA355F03}"/>
                  </a:ext>
                </a:extLst>
              </p:cNvPr>
              <p:cNvSpPr/>
              <p:nvPr/>
            </p:nvSpPr>
            <p:spPr>
              <a:xfrm>
                <a:off x="6322695" y="1878316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5" name="קבוצה 94">
              <a:extLst>
                <a:ext uri="{FF2B5EF4-FFF2-40B4-BE49-F238E27FC236}">
                  <a16:creationId xmlns:a16="http://schemas.microsoft.com/office/drawing/2014/main" id="{45D6DA6D-2B90-5D83-8FE2-8D87C2B15562}"/>
                </a:ext>
              </a:extLst>
            </p:cNvPr>
            <p:cNvGrpSpPr/>
            <p:nvPr/>
          </p:nvGrpSpPr>
          <p:grpSpPr>
            <a:xfrm>
              <a:off x="3815715" y="2104563"/>
              <a:ext cx="3771900" cy="640080"/>
              <a:chOff x="3815715" y="1018713"/>
              <a:chExt cx="3771900" cy="640080"/>
            </a:xfrm>
          </p:grpSpPr>
          <p:sp>
            <p:nvSpPr>
              <p:cNvPr id="97" name="מסגרת 96">
                <a:extLst>
                  <a:ext uri="{FF2B5EF4-FFF2-40B4-BE49-F238E27FC236}">
                    <a16:creationId xmlns:a16="http://schemas.microsoft.com/office/drawing/2014/main" id="{AAF626FB-24F7-F090-04B0-C97B6C13112F}"/>
                  </a:ext>
                </a:extLst>
              </p:cNvPr>
              <p:cNvSpPr/>
              <p:nvPr/>
            </p:nvSpPr>
            <p:spPr>
              <a:xfrm>
                <a:off x="3815715" y="1018713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מסגרת 97">
                <a:extLst>
                  <a:ext uri="{FF2B5EF4-FFF2-40B4-BE49-F238E27FC236}">
                    <a16:creationId xmlns:a16="http://schemas.microsoft.com/office/drawing/2014/main" id="{A28DBCD4-E24B-76B4-6E80-FE361F9C4173}"/>
                  </a:ext>
                </a:extLst>
              </p:cNvPr>
              <p:cNvSpPr/>
              <p:nvPr/>
            </p:nvSpPr>
            <p:spPr>
              <a:xfrm>
                <a:off x="4444365" y="1018713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מסגרת 98">
                <a:extLst>
                  <a:ext uri="{FF2B5EF4-FFF2-40B4-BE49-F238E27FC236}">
                    <a16:creationId xmlns:a16="http://schemas.microsoft.com/office/drawing/2014/main" id="{7315C7FE-582D-5B2C-4FC3-2BBF4B22535F}"/>
                  </a:ext>
                </a:extLst>
              </p:cNvPr>
              <p:cNvSpPr/>
              <p:nvPr/>
            </p:nvSpPr>
            <p:spPr>
              <a:xfrm>
                <a:off x="5073015" y="1018713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מסגרת 99">
                <a:extLst>
                  <a:ext uri="{FF2B5EF4-FFF2-40B4-BE49-F238E27FC236}">
                    <a16:creationId xmlns:a16="http://schemas.microsoft.com/office/drawing/2014/main" id="{C268B6DD-4F70-8695-A413-D07C68C5E930}"/>
                  </a:ext>
                </a:extLst>
              </p:cNvPr>
              <p:cNvSpPr/>
              <p:nvPr/>
            </p:nvSpPr>
            <p:spPr>
              <a:xfrm>
                <a:off x="5701665" y="1018713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מסגרת 100">
                <a:extLst>
                  <a:ext uri="{FF2B5EF4-FFF2-40B4-BE49-F238E27FC236}">
                    <a16:creationId xmlns:a16="http://schemas.microsoft.com/office/drawing/2014/main" id="{8BDD86D3-C032-2E12-7DD1-9473D847A58E}"/>
                  </a:ext>
                </a:extLst>
              </p:cNvPr>
              <p:cNvSpPr/>
              <p:nvPr/>
            </p:nvSpPr>
            <p:spPr>
              <a:xfrm>
                <a:off x="6330315" y="1018713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מסגרת 101">
                <a:extLst>
                  <a:ext uri="{FF2B5EF4-FFF2-40B4-BE49-F238E27FC236}">
                    <a16:creationId xmlns:a16="http://schemas.microsoft.com/office/drawing/2014/main" id="{3922691A-7CDD-52F7-BF62-B3720D147E52}"/>
                  </a:ext>
                </a:extLst>
              </p:cNvPr>
              <p:cNvSpPr/>
              <p:nvPr/>
            </p:nvSpPr>
            <p:spPr>
              <a:xfrm>
                <a:off x="6958965" y="1018713"/>
                <a:ext cx="628650" cy="640080"/>
              </a:xfrm>
              <a:prstGeom prst="fram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6" name="מסגרת 95">
              <a:extLst>
                <a:ext uri="{FF2B5EF4-FFF2-40B4-BE49-F238E27FC236}">
                  <a16:creationId xmlns:a16="http://schemas.microsoft.com/office/drawing/2014/main" id="{73FD2CF7-4CAF-0579-ACE6-0739B9C1E259}"/>
                </a:ext>
              </a:extLst>
            </p:cNvPr>
            <p:cNvSpPr/>
            <p:nvPr/>
          </p:nvSpPr>
          <p:spPr>
            <a:xfrm>
              <a:off x="3815715" y="5357820"/>
              <a:ext cx="628650" cy="640080"/>
            </a:xfrm>
            <a:prstGeom prst="frame">
              <a:avLst/>
            </a:prstGeom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  <p:grpSp>
        <p:nvGrpSpPr>
          <p:cNvPr id="124" name="קבוצה 123">
            <a:extLst>
              <a:ext uri="{FF2B5EF4-FFF2-40B4-BE49-F238E27FC236}">
                <a16:creationId xmlns:a16="http://schemas.microsoft.com/office/drawing/2014/main" id="{C50FCA90-2EF1-64CA-9605-927D7160D167}"/>
              </a:ext>
            </a:extLst>
          </p:cNvPr>
          <p:cNvGrpSpPr/>
          <p:nvPr/>
        </p:nvGrpSpPr>
        <p:grpSpPr>
          <a:xfrm>
            <a:off x="6347210" y="1732594"/>
            <a:ext cx="4404360" cy="4546272"/>
            <a:chOff x="3815715" y="2104563"/>
            <a:chExt cx="4404360" cy="4546272"/>
          </a:xfrm>
        </p:grpSpPr>
        <p:grpSp>
          <p:nvGrpSpPr>
            <p:cNvPr id="125" name="קבוצה 124">
              <a:extLst>
                <a:ext uri="{FF2B5EF4-FFF2-40B4-BE49-F238E27FC236}">
                  <a16:creationId xmlns:a16="http://schemas.microsoft.com/office/drawing/2014/main" id="{B4830DCF-A647-C408-C40B-3AD1C8F50498}"/>
                </a:ext>
              </a:extLst>
            </p:cNvPr>
            <p:cNvGrpSpPr/>
            <p:nvPr/>
          </p:nvGrpSpPr>
          <p:grpSpPr>
            <a:xfrm>
              <a:off x="5073015" y="4705364"/>
              <a:ext cx="3143250" cy="640080"/>
              <a:chOff x="5073015" y="4339604"/>
              <a:chExt cx="3143250" cy="640080"/>
            </a:xfrm>
          </p:grpSpPr>
          <p:sp>
            <p:nvSpPr>
              <p:cNvPr id="154" name="מסגרת 153">
                <a:extLst>
                  <a:ext uri="{FF2B5EF4-FFF2-40B4-BE49-F238E27FC236}">
                    <a16:creationId xmlns:a16="http://schemas.microsoft.com/office/drawing/2014/main" id="{AEB81DE8-17ED-0033-0BF2-B2C72189B844}"/>
                  </a:ext>
                </a:extLst>
              </p:cNvPr>
              <p:cNvSpPr/>
              <p:nvPr/>
            </p:nvSpPr>
            <p:spPr>
              <a:xfrm>
                <a:off x="507301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מסגרת 154">
                <a:extLst>
                  <a:ext uri="{FF2B5EF4-FFF2-40B4-BE49-F238E27FC236}">
                    <a16:creationId xmlns:a16="http://schemas.microsoft.com/office/drawing/2014/main" id="{DE15F30B-D48A-0EA1-1FF1-7AA8FE901233}"/>
                  </a:ext>
                </a:extLst>
              </p:cNvPr>
              <p:cNvSpPr/>
              <p:nvPr/>
            </p:nvSpPr>
            <p:spPr>
              <a:xfrm>
                <a:off x="570166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מסגרת 155">
                <a:extLst>
                  <a:ext uri="{FF2B5EF4-FFF2-40B4-BE49-F238E27FC236}">
                    <a16:creationId xmlns:a16="http://schemas.microsoft.com/office/drawing/2014/main" id="{80A32A7F-3897-BC4B-DF3D-E0E158BEABAF}"/>
                  </a:ext>
                </a:extLst>
              </p:cNvPr>
              <p:cNvSpPr/>
              <p:nvPr/>
            </p:nvSpPr>
            <p:spPr>
              <a:xfrm>
                <a:off x="633031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מסגרת 156">
                <a:extLst>
                  <a:ext uri="{FF2B5EF4-FFF2-40B4-BE49-F238E27FC236}">
                    <a16:creationId xmlns:a16="http://schemas.microsoft.com/office/drawing/2014/main" id="{234AFE1C-4D24-B26B-050D-E87906C9EB8F}"/>
                  </a:ext>
                </a:extLst>
              </p:cNvPr>
              <p:cNvSpPr/>
              <p:nvPr/>
            </p:nvSpPr>
            <p:spPr>
              <a:xfrm>
                <a:off x="695896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מסגרת 157">
                <a:extLst>
                  <a:ext uri="{FF2B5EF4-FFF2-40B4-BE49-F238E27FC236}">
                    <a16:creationId xmlns:a16="http://schemas.microsoft.com/office/drawing/2014/main" id="{E3F4EB2C-E772-EAA1-1734-EE190FA02111}"/>
                  </a:ext>
                </a:extLst>
              </p:cNvPr>
              <p:cNvSpPr/>
              <p:nvPr/>
            </p:nvSpPr>
            <p:spPr>
              <a:xfrm>
                <a:off x="758761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6" name="קבוצה 125">
              <a:extLst>
                <a:ext uri="{FF2B5EF4-FFF2-40B4-BE49-F238E27FC236}">
                  <a16:creationId xmlns:a16="http://schemas.microsoft.com/office/drawing/2014/main" id="{14A6EC4F-3DE1-D2A5-FBFC-A99099E923B0}"/>
                </a:ext>
              </a:extLst>
            </p:cNvPr>
            <p:cNvGrpSpPr/>
            <p:nvPr/>
          </p:nvGrpSpPr>
          <p:grpSpPr>
            <a:xfrm>
              <a:off x="5701665" y="4052429"/>
              <a:ext cx="2514600" cy="640080"/>
              <a:chOff x="5701665" y="3560939"/>
              <a:chExt cx="2514600" cy="640080"/>
            </a:xfrm>
          </p:grpSpPr>
          <p:sp>
            <p:nvSpPr>
              <p:cNvPr id="150" name="מסגרת 149">
                <a:extLst>
                  <a:ext uri="{FF2B5EF4-FFF2-40B4-BE49-F238E27FC236}">
                    <a16:creationId xmlns:a16="http://schemas.microsoft.com/office/drawing/2014/main" id="{BBE6B30C-1CF1-95CD-8B14-DB0244798FC6}"/>
                  </a:ext>
                </a:extLst>
              </p:cNvPr>
              <p:cNvSpPr/>
              <p:nvPr/>
            </p:nvSpPr>
            <p:spPr>
              <a:xfrm>
                <a:off x="5701665" y="3560939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מסגרת 150">
                <a:extLst>
                  <a:ext uri="{FF2B5EF4-FFF2-40B4-BE49-F238E27FC236}">
                    <a16:creationId xmlns:a16="http://schemas.microsoft.com/office/drawing/2014/main" id="{1248CCFB-B061-F288-04E9-D59E2D858B8C}"/>
                  </a:ext>
                </a:extLst>
              </p:cNvPr>
              <p:cNvSpPr/>
              <p:nvPr/>
            </p:nvSpPr>
            <p:spPr>
              <a:xfrm>
                <a:off x="6330315" y="3560939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מסגרת 151">
                <a:extLst>
                  <a:ext uri="{FF2B5EF4-FFF2-40B4-BE49-F238E27FC236}">
                    <a16:creationId xmlns:a16="http://schemas.microsoft.com/office/drawing/2014/main" id="{15BD1E62-6C8C-91A7-EBAA-EF20EAA41B13}"/>
                  </a:ext>
                </a:extLst>
              </p:cNvPr>
              <p:cNvSpPr/>
              <p:nvPr/>
            </p:nvSpPr>
            <p:spPr>
              <a:xfrm>
                <a:off x="6958965" y="3560939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מסגרת 152">
                <a:extLst>
                  <a:ext uri="{FF2B5EF4-FFF2-40B4-BE49-F238E27FC236}">
                    <a16:creationId xmlns:a16="http://schemas.microsoft.com/office/drawing/2014/main" id="{CD794867-CBCE-265C-3BED-25AD85EE48A0}"/>
                  </a:ext>
                </a:extLst>
              </p:cNvPr>
              <p:cNvSpPr/>
              <p:nvPr/>
            </p:nvSpPr>
            <p:spPr>
              <a:xfrm>
                <a:off x="7587615" y="3560939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7" name="קבוצה 126">
              <a:extLst>
                <a:ext uri="{FF2B5EF4-FFF2-40B4-BE49-F238E27FC236}">
                  <a16:creationId xmlns:a16="http://schemas.microsoft.com/office/drawing/2014/main" id="{3F88EB5C-57B2-92BF-CF32-2621CE85B770}"/>
                </a:ext>
              </a:extLst>
            </p:cNvPr>
            <p:cNvGrpSpPr/>
            <p:nvPr/>
          </p:nvGrpSpPr>
          <p:grpSpPr>
            <a:xfrm>
              <a:off x="6330315" y="3404715"/>
              <a:ext cx="1885950" cy="640080"/>
              <a:chOff x="6330315" y="2776065"/>
              <a:chExt cx="1885950" cy="640080"/>
            </a:xfrm>
          </p:grpSpPr>
          <p:sp>
            <p:nvSpPr>
              <p:cNvPr id="147" name="מסגרת 146">
                <a:extLst>
                  <a:ext uri="{FF2B5EF4-FFF2-40B4-BE49-F238E27FC236}">
                    <a16:creationId xmlns:a16="http://schemas.microsoft.com/office/drawing/2014/main" id="{5A776F24-2167-3D37-231F-3A3F09E839E5}"/>
                  </a:ext>
                </a:extLst>
              </p:cNvPr>
              <p:cNvSpPr/>
              <p:nvPr/>
            </p:nvSpPr>
            <p:spPr>
              <a:xfrm>
                <a:off x="6330315" y="277606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מסגרת 147">
                <a:extLst>
                  <a:ext uri="{FF2B5EF4-FFF2-40B4-BE49-F238E27FC236}">
                    <a16:creationId xmlns:a16="http://schemas.microsoft.com/office/drawing/2014/main" id="{3A82C778-C9B3-E8A7-FADA-40428D4141A1}"/>
                  </a:ext>
                </a:extLst>
              </p:cNvPr>
              <p:cNvSpPr/>
              <p:nvPr/>
            </p:nvSpPr>
            <p:spPr>
              <a:xfrm>
                <a:off x="6958965" y="277606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מסגרת 148">
                <a:extLst>
                  <a:ext uri="{FF2B5EF4-FFF2-40B4-BE49-F238E27FC236}">
                    <a16:creationId xmlns:a16="http://schemas.microsoft.com/office/drawing/2014/main" id="{E801862B-2FDC-9234-F072-A2ECA97E7E46}"/>
                  </a:ext>
                </a:extLst>
              </p:cNvPr>
              <p:cNvSpPr/>
              <p:nvPr/>
            </p:nvSpPr>
            <p:spPr>
              <a:xfrm>
                <a:off x="7587615" y="277606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8" name="קבוצה 127">
              <a:extLst>
                <a:ext uri="{FF2B5EF4-FFF2-40B4-BE49-F238E27FC236}">
                  <a16:creationId xmlns:a16="http://schemas.microsoft.com/office/drawing/2014/main" id="{70749C2B-9B8A-734A-FD93-2FCBB7C35F0C}"/>
                </a:ext>
              </a:extLst>
            </p:cNvPr>
            <p:cNvGrpSpPr/>
            <p:nvPr/>
          </p:nvGrpSpPr>
          <p:grpSpPr>
            <a:xfrm>
              <a:off x="6962775" y="2758426"/>
              <a:ext cx="1257300" cy="640080"/>
              <a:chOff x="6951345" y="1878316"/>
              <a:chExt cx="1257300" cy="640080"/>
            </a:xfrm>
          </p:grpSpPr>
          <p:sp>
            <p:nvSpPr>
              <p:cNvPr id="145" name="מסגרת 144">
                <a:extLst>
                  <a:ext uri="{FF2B5EF4-FFF2-40B4-BE49-F238E27FC236}">
                    <a16:creationId xmlns:a16="http://schemas.microsoft.com/office/drawing/2014/main" id="{DD887537-C639-1E43-37B5-A72A5C274D8C}"/>
                  </a:ext>
                </a:extLst>
              </p:cNvPr>
              <p:cNvSpPr/>
              <p:nvPr/>
            </p:nvSpPr>
            <p:spPr>
              <a:xfrm>
                <a:off x="6951345" y="1878316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מסגרת 145">
                <a:extLst>
                  <a:ext uri="{FF2B5EF4-FFF2-40B4-BE49-F238E27FC236}">
                    <a16:creationId xmlns:a16="http://schemas.microsoft.com/office/drawing/2014/main" id="{55ADA789-A3E6-BE49-E0D6-4A516AF73AA5}"/>
                  </a:ext>
                </a:extLst>
              </p:cNvPr>
              <p:cNvSpPr/>
              <p:nvPr/>
            </p:nvSpPr>
            <p:spPr>
              <a:xfrm>
                <a:off x="7579995" y="1878316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9" name="מסגרת 128">
              <a:extLst>
                <a:ext uri="{FF2B5EF4-FFF2-40B4-BE49-F238E27FC236}">
                  <a16:creationId xmlns:a16="http://schemas.microsoft.com/office/drawing/2014/main" id="{AECA865F-AAFB-43CE-1666-57C9DE47698B}"/>
                </a:ext>
              </a:extLst>
            </p:cNvPr>
            <p:cNvSpPr/>
            <p:nvPr/>
          </p:nvSpPr>
          <p:spPr>
            <a:xfrm>
              <a:off x="7587615" y="2104563"/>
              <a:ext cx="628650" cy="64008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grpSp>
          <p:nvGrpSpPr>
            <p:cNvPr id="130" name="קבוצה 129">
              <a:extLst>
                <a:ext uri="{FF2B5EF4-FFF2-40B4-BE49-F238E27FC236}">
                  <a16:creationId xmlns:a16="http://schemas.microsoft.com/office/drawing/2014/main" id="{4CE53FEB-CA58-CEA2-EAEF-EB76276579D8}"/>
                </a:ext>
              </a:extLst>
            </p:cNvPr>
            <p:cNvGrpSpPr/>
            <p:nvPr/>
          </p:nvGrpSpPr>
          <p:grpSpPr>
            <a:xfrm>
              <a:off x="3815715" y="6010755"/>
              <a:ext cx="4400550" cy="640080"/>
              <a:chOff x="3815715" y="5896455"/>
              <a:chExt cx="4400550" cy="640080"/>
            </a:xfrm>
          </p:grpSpPr>
          <p:sp>
            <p:nvSpPr>
              <p:cNvPr id="138" name="מסגרת 137">
                <a:extLst>
                  <a:ext uri="{FF2B5EF4-FFF2-40B4-BE49-F238E27FC236}">
                    <a16:creationId xmlns:a16="http://schemas.microsoft.com/office/drawing/2014/main" id="{C87DAE25-5196-92AF-9A8D-8C9AD1EC8844}"/>
                  </a:ext>
                </a:extLst>
              </p:cNvPr>
              <p:cNvSpPr/>
              <p:nvPr/>
            </p:nvSpPr>
            <p:spPr>
              <a:xfrm>
                <a:off x="381571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מסגרת 138">
                <a:extLst>
                  <a:ext uri="{FF2B5EF4-FFF2-40B4-BE49-F238E27FC236}">
                    <a16:creationId xmlns:a16="http://schemas.microsoft.com/office/drawing/2014/main" id="{D46C64DB-4AA2-8BE3-0E75-368AE8233F0E}"/>
                  </a:ext>
                </a:extLst>
              </p:cNvPr>
              <p:cNvSpPr/>
              <p:nvPr/>
            </p:nvSpPr>
            <p:spPr>
              <a:xfrm>
                <a:off x="444436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מסגרת 139">
                <a:extLst>
                  <a:ext uri="{FF2B5EF4-FFF2-40B4-BE49-F238E27FC236}">
                    <a16:creationId xmlns:a16="http://schemas.microsoft.com/office/drawing/2014/main" id="{503351EE-4CD5-A7EC-C24E-2112F5E3F858}"/>
                  </a:ext>
                </a:extLst>
              </p:cNvPr>
              <p:cNvSpPr/>
              <p:nvPr/>
            </p:nvSpPr>
            <p:spPr>
              <a:xfrm>
                <a:off x="507301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מסגרת 140">
                <a:extLst>
                  <a:ext uri="{FF2B5EF4-FFF2-40B4-BE49-F238E27FC236}">
                    <a16:creationId xmlns:a16="http://schemas.microsoft.com/office/drawing/2014/main" id="{26E89B55-63EC-9FA0-AB38-1B205CCFBFF3}"/>
                  </a:ext>
                </a:extLst>
              </p:cNvPr>
              <p:cNvSpPr/>
              <p:nvPr/>
            </p:nvSpPr>
            <p:spPr>
              <a:xfrm>
                <a:off x="570166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מסגרת 141">
                <a:extLst>
                  <a:ext uri="{FF2B5EF4-FFF2-40B4-BE49-F238E27FC236}">
                    <a16:creationId xmlns:a16="http://schemas.microsoft.com/office/drawing/2014/main" id="{58426885-D9A7-5076-06F4-26782951A19B}"/>
                  </a:ext>
                </a:extLst>
              </p:cNvPr>
              <p:cNvSpPr/>
              <p:nvPr/>
            </p:nvSpPr>
            <p:spPr>
              <a:xfrm>
                <a:off x="633031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מסגרת 142">
                <a:extLst>
                  <a:ext uri="{FF2B5EF4-FFF2-40B4-BE49-F238E27FC236}">
                    <a16:creationId xmlns:a16="http://schemas.microsoft.com/office/drawing/2014/main" id="{1195FE96-0924-784F-F943-70D45E38F2CC}"/>
                  </a:ext>
                </a:extLst>
              </p:cNvPr>
              <p:cNvSpPr/>
              <p:nvPr/>
            </p:nvSpPr>
            <p:spPr>
              <a:xfrm>
                <a:off x="695896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מסגרת 143">
                <a:extLst>
                  <a:ext uri="{FF2B5EF4-FFF2-40B4-BE49-F238E27FC236}">
                    <a16:creationId xmlns:a16="http://schemas.microsoft.com/office/drawing/2014/main" id="{F714B5A1-DA9D-5C1F-BFA4-544A6B79796D}"/>
                  </a:ext>
                </a:extLst>
              </p:cNvPr>
              <p:cNvSpPr/>
              <p:nvPr/>
            </p:nvSpPr>
            <p:spPr>
              <a:xfrm>
                <a:off x="758761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1" name="קבוצה 130">
              <a:extLst>
                <a:ext uri="{FF2B5EF4-FFF2-40B4-BE49-F238E27FC236}">
                  <a16:creationId xmlns:a16="http://schemas.microsoft.com/office/drawing/2014/main" id="{1A923A70-1300-7FC2-5AE0-7B7B9F7F84BB}"/>
                </a:ext>
              </a:extLst>
            </p:cNvPr>
            <p:cNvGrpSpPr/>
            <p:nvPr/>
          </p:nvGrpSpPr>
          <p:grpSpPr>
            <a:xfrm>
              <a:off x="4444365" y="5357820"/>
              <a:ext cx="3771900" cy="640080"/>
              <a:chOff x="4444365" y="5117790"/>
              <a:chExt cx="3771900" cy="640080"/>
            </a:xfrm>
          </p:grpSpPr>
          <p:sp>
            <p:nvSpPr>
              <p:cNvPr id="132" name="מסגרת 131">
                <a:extLst>
                  <a:ext uri="{FF2B5EF4-FFF2-40B4-BE49-F238E27FC236}">
                    <a16:creationId xmlns:a16="http://schemas.microsoft.com/office/drawing/2014/main" id="{2350039F-BFE1-0FE8-79A0-51A480F842E3}"/>
                  </a:ext>
                </a:extLst>
              </p:cNvPr>
              <p:cNvSpPr/>
              <p:nvPr/>
            </p:nvSpPr>
            <p:spPr>
              <a:xfrm>
                <a:off x="444436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מסגרת 132">
                <a:extLst>
                  <a:ext uri="{FF2B5EF4-FFF2-40B4-BE49-F238E27FC236}">
                    <a16:creationId xmlns:a16="http://schemas.microsoft.com/office/drawing/2014/main" id="{09E23264-FFEF-0F25-4220-011F9D73D9AF}"/>
                  </a:ext>
                </a:extLst>
              </p:cNvPr>
              <p:cNvSpPr/>
              <p:nvPr/>
            </p:nvSpPr>
            <p:spPr>
              <a:xfrm>
                <a:off x="507301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מסגרת 133">
                <a:extLst>
                  <a:ext uri="{FF2B5EF4-FFF2-40B4-BE49-F238E27FC236}">
                    <a16:creationId xmlns:a16="http://schemas.microsoft.com/office/drawing/2014/main" id="{246EC6BB-4555-7C46-5E1E-C74C990812B2}"/>
                  </a:ext>
                </a:extLst>
              </p:cNvPr>
              <p:cNvSpPr/>
              <p:nvPr/>
            </p:nvSpPr>
            <p:spPr>
              <a:xfrm>
                <a:off x="570166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מסגרת 134">
                <a:extLst>
                  <a:ext uri="{FF2B5EF4-FFF2-40B4-BE49-F238E27FC236}">
                    <a16:creationId xmlns:a16="http://schemas.microsoft.com/office/drawing/2014/main" id="{B54D956C-658D-86B8-9B1A-47699BB70BB4}"/>
                  </a:ext>
                </a:extLst>
              </p:cNvPr>
              <p:cNvSpPr/>
              <p:nvPr/>
            </p:nvSpPr>
            <p:spPr>
              <a:xfrm>
                <a:off x="633031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מסגרת 135">
                <a:extLst>
                  <a:ext uri="{FF2B5EF4-FFF2-40B4-BE49-F238E27FC236}">
                    <a16:creationId xmlns:a16="http://schemas.microsoft.com/office/drawing/2014/main" id="{DC61CB0F-D038-1183-D047-4169D694745E}"/>
                  </a:ext>
                </a:extLst>
              </p:cNvPr>
              <p:cNvSpPr/>
              <p:nvPr/>
            </p:nvSpPr>
            <p:spPr>
              <a:xfrm>
                <a:off x="695896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מסגרת 136">
                <a:extLst>
                  <a:ext uri="{FF2B5EF4-FFF2-40B4-BE49-F238E27FC236}">
                    <a16:creationId xmlns:a16="http://schemas.microsoft.com/office/drawing/2014/main" id="{365B6258-3998-E634-026A-F9C756389F8F}"/>
                  </a:ext>
                </a:extLst>
              </p:cNvPr>
              <p:cNvSpPr/>
              <p:nvPr/>
            </p:nvSpPr>
            <p:spPr>
              <a:xfrm>
                <a:off x="758761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1" name="מלבן 160">
            <a:extLst>
              <a:ext uri="{FF2B5EF4-FFF2-40B4-BE49-F238E27FC236}">
                <a16:creationId xmlns:a16="http://schemas.microsoft.com/office/drawing/2014/main" id="{48F6B468-D06E-82E3-EF67-E6007DED37EF}"/>
              </a:ext>
            </a:extLst>
          </p:cNvPr>
          <p:cNvSpPr/>
          <p:nvPr/>
        </p:nvSpPr>
        <p:spPr>
          <a:xfrm>
            <a:off x="6182739" y="407037"/>
            <a:ext cx="47147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שטח משובץ לפני צביעה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B422F09B-E2D7-081C-3E6A-839272B1C777}"/>
              </a:ext>
            </a:extLst>
          </p:cNvPr>
          <p:cNvSpPr/>
          <p:nvPr/>
        </p:nvSpPr>
        <p:spPr>
          <a:xfrm>
            <a:off x="831339" y="1067604"/>
            <a:ext cx="5351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he-IL" sz="3200" b="1" dirty="0">
                <a:ln/>
                <a:solidFill>
                  <a:schemeClr val="accent4"/>
                </a:solidFill>
              </a:rPr>
              <a:t>מצאו את מספר המשבצות שבשטח בלי לספור אותן.</a:t>
            </a:r>
            <a:endParaRPr lang="he-IL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BF1A0DD-4374-9174-6E15-F6E0F76CF361}"/>
              </a:ext>
            </a:extLst>
          </p:cNvPr>
          <p:cNvSpPr txBox="1"/>
          <p:nvPr/>
        </p:nvSpPr>
        <p:spPr>
          <a:xfrm>
            <a:off x="564642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מלבן 9">
                <a:extLst>
                  <a:ext uri="{FF2B5EF4-FFF2-40B4-BE49-F238E27FC236}">
                    <a16:creationId xmlns:a16="http://schemas.microsoft.com/office/drawing/2014/main" id="{E267B9DA-C86C-49A3-928D-ACE37CDE53D7}"/>
                  </a:ext>
                </a:extLst>
              </p:cNvPr>
              <p:cNvSpPr/>
              <p:nvPr/>
            </p:nvSpPr>
            <p:spPr>
              <a:xfrm>
                <a:off x="1160535" y="2757943"/>
                <a:ext cx="2339102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6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he-IL" sz="36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e-IL" sz="36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he-IL" sz="36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36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𝟓𝟔</m:t>
                      </m:r>
                    </m:oMath>
                  </m:oMathPara>
                </a14:m>
                <a:endParaRPr lang="he-IL" sz="36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>
          <p:sp>
            <p:nvSpPr>
              <p:cNvPr id="10" name="מלבן 9">
                <a:extLst>
                  <a:ext uri="{FF2B5EF4-FFF2-40B4-BE49-F238E27FC236}">
                    <a16:creationId xmlns:a16="http://schemas.microsoft.com/office/drawing/2014/main" id="{E267B9DA-C86C-49A3-928D-ACE37CDE53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535" y="2757943"/>
                <a:ext cx="2339102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מלבן 11">
            <a:extLst>
              <a:ext uri="{FF2B5EF4-FFF2-40B4-BE49-F238E27FC236}">
                <a16:creationId xmlns:a16="http://schemas.microsoft.com/office/drawing/2014/main" id="{7C092A95-5F8A-AF69-87B3-99D9429E1F24}"/>
              </a:ext>
            </a:extLst>
          </p:cNvPr>
          <p:cNvSpPr/>
          <p:nvPr/>
        </p:nvSpPr>
        <p:spPr>
          <a:xfrm>
            <a:off x="2952191" y="3825702"/>
            <a:ext cx="31438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3200" b="1" cap="none" spc="0" dirty="0">
                <a:ln/>
                <a:solidFill>
                  <a:schemeClr val="accent4"/>
                </a:solidFill>
                <a:effectLst/>
              </a:rPr>
              <a:t>מספר המשבצות 56.</a:t>
            </a:r>
          </a:p>
        </p:txBody>
      </p:sp>
    </p:spTree>
    <p:extLst>
      <p:ext uri="{BB962C8B-B14F-4D97-AF65-F5344CB8AC3E}">
        <p14:creationId xmlns:p14="http://schemas.microsoft.com/office/powerpoint/2010/main" val="52486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2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קבוצה 86">
            <a:extLst>
              <a:ext uri="{FF2B5EF4-FFF2-40B4-BE49-F238E27FC236}">
                <a16:creationId xmlns:a16="http://schemas.microsoft.com/office/drawing/2014/main" id="{EDEC7F41-E5C6-9A95-B51F-85C789360EED}"/>
              </a:ext>
            </a:extLst>
          </p:cNvPr>
          <p:cNvGrpSpPr/>
          <p:nvPr/>
        </p:nvGrpSpPr>
        <p:grpSpPr>
          <a:xfrm>
            <a:off x="6757035" y="1092514"/>
            <a:ext cx="4400550" cy="4551056"/>
            <a:chOff x="3815715" y="1446844"/>
            <a:chExt cx="4400550" cy="4551056"/>
          </a:xfrm>
        </p:grpSpPr>
        <p:grpSp>
          <p:nvGrpSpPr>
            <p:cNvPr id="86" name="קבוצה 85">
              <a:extLst>
                <a:ext uri="{FF2B5EF4-FFF2-40B4-BE49-F238E27FC236}">
                  <a16:creationId xmlns:a16="http://schemas.microsoft.com/office/drawing/2014/main" id="{2E3611D0-57FC-92E4-6F8E-46FEBAF1297B}"/>
                </a:ext>
              </a:extLst>
            </p:cNvPr>
            <p:cNvGrpSpPr/>
            <p:nvPr/>
          </p:nvGrpSpPr>
          <p:grpSpPr>
            <a:xfrm>
              <a:off x="3815715" y="4705364"/>
              <a:ext cx="1257300" cy="640080"/>
              <a:chOff x="3815715" y="4339604"/>
              <a:chExt cx="1257300" cy="640080"/>
            </a:xfrm>
          </p:grpSpPr>
          <p:sp>
            <p:nvSpPr>
              <p:cNvPr id="3" name="מסגרת 2">
                <a:extLst>
                  <a:ext uri="{FF2B5EF4-FFF2-40B4-BE49-F238E27FC236}">
                    <a16:creationId xmlns:a16="http://schemas.microsoft.com/office/drawing/2014/main" id="{D432FD2A-D7C3-4142-8AFE-6AA94E0F5356}"/>
                  </a:ext>
                </a:extLst>
              </p:cNvPr>
              <p:cNvSpPr/>
              <p:nvPr/>
            </p:nvSpPr>
            <p:spPr>
              <a:xfrm>
                <a:off x="3815715" y="4339604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מסגרת 4">
                <a:extLst>
                  <a:ext uri="{FF2B5EF4-FFF2-40B4-BE49-F238E27FC236}">
                    <a16:creationId xmlns:a16="http://schemas.microsoft.com/office/drawing/2014/main" id="{B66EA058-DF14-9B8A-40EA-AE6AFD23D0C9}"/>
                  </a:ext>
                </a:extLst>
              </p:cNvPr>
              <p:cNvSpPr/>
              <p:nvPr/>
            </p:nvSpPr>
            <p:spPr>
              <a:xfrm>
                <a:off x="4444365" y="4339604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5" name="קבוצה 84">
              <a:extLst>
                <a:ext uri="{FF2B5EF4-FFF2-40B4-BE49-F238E27FC236}">
                  <a16:creationId xmlns:a16="http://schemas.microsoft.com/office/drawing/2014/main" id="{8DD03960-C80D-DF16-3539-D9A1573C4A35}"/>
                </a:ext>
              </a:extLst>
            </p:cNvPr>
            <p:cNvGrpSpPr/>
            <p:nvPr/>
          </p:nvGrpSpPr>
          <p:grpSpPr>
            <a:xfrm>
              <a:off x="3815715" y="4052429"/>
              <a:ext cx="1885950" cy="640080"/>
              <a:chOff x="3815715" y="3560939"/>
              <a:chExt cx="1885950" cy="640080"/>
            </a:xfrm>
          </p:grpSpPr>
          <p:sp>
            <p:nvSpPr>
              <p:cNvPr id="20" name="מסגרת 19">
                <a:extLst>
                  <a:ext uri="{FF2B5EF4-FFF2-40B4-BE49-F238E27FC236}">
                    <a16:creationId xmlns:a16="http://schemas.microsoft.com/office/drawing/2014/main" id="{E8A6821A-BB2F-7903-D5F8-4F754518967B}"/>
                  </a:ext>
                </a:extLst>
              </p:cNvPr>
              <p:cNvSpPr/>
              <p:nvPr/>
            </p:nvSpPr>
            <p:spPr>
              <a:xfrm>
                <a:off x="3815715" y="3560939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מסגרת 20">
                <a:extLst>
                  <a:ext uri="{FF2B5EF4-FFF2-40B4-BE49-F238E27FC236}">
                    <a16:creationId xmlns:a16="http://schemas.microsoft.com/office/drawing/2014/main" id="{E9F61BDA-14E8-FDA9-2168-3487A94C12E6}"/>
                  </a:ext>
                </a:extLst>
              </p:cNvPr>
              <p:cNvSpPr/>
              <p:nvPr/>
            </p:nvSpPr>
            <p:spPr>
              <a:xfrm>
                <a:off x="4444365" y="3560939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מסגרת 21">
                <a:extLst>
                  <a:ext uri="{FF2B5EF4-FFF2-40B4-BE49-F238E27FC236}">
                    <a16:creationId xmlns:a16="http://schemas.microsoft.com/office/drawing/2014/main" id="{C28009E0-5BD4-521F-B01C-6746A60966BB}"/>
                  </a:ext>
                </a:extLst>
              </p:cNvPr>
              <p:cNvSpPr/>
              <p:nvPr/>
            </p:nvSpPr>
            <p:spPr>
              <a:xfrm>
                <a:off x="5073015" y="3560939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4" name="קבוצה 83">
              <a:extLst>
                <a:ext uri="{FF2B5EF4-FFF2-40B4-BE49-F238E27FC236}">
                  <a16:creationId xmlns:a16="http://schemas.microsoft.com/office/drawing/2014/main" id="{DF39D179-6870-8184-D6D0-B14967B8393F}"/>
                </a:ext>
              </a:extLst>
            </p:cNvPr>
            <p:cNvGrpSpPr/>
            <p:nvPr/>
          </p:nvGrpSpPr>
          <p:grpSpPr>
            <a:xfrm>
              <a:off x="3815715" y="3404715"/>
              <a:ext cx="2514600" cy="640080"/>
              <a:chOff x="3815715" y="2776065"/>
              <a:chExt cx="2514600" cy="640080"/>
            </a:xfrm>
          </p:grpSpPr>
          <p:sp>
            <p:nvSpPr>
              <p:cNvPr id="28" name="מסגרת 27">
                <a:extLst>
                  <a:ext uri="{FF2B5EF4-FFF2-40B4-BE49-F238E27FC236}">
                    <a16:creationId xmlns:a16="http://schemas.microsoft.com/office/drawing/2014/main" id="{0E769055-AF6E-D8A0-45B8-66F7B0CDAF9C}"/>
                  </a:ext>
                </a:extLst>
              </p:cNvPr>
              <p:cNvSpPr/>
              <p:nvPr/>
            </p:nvSpPr>
            <p:spPr>
              <a:xfrm>
                <a:off x="3815715" y="2776065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מסגרת 28">
                <a:extLst>
                  <a:ext uri="{FF2B5EF4-FFF2-40B4-BE49-F238E27FC236}">
                    <a16:creationId xmlns:a16="http://schemas.microsoft.com/office/drawing/2014/main" id="{79046F2E-5BB2-1BBD-F6ED-553A50B811F6}"/>
                  </a:ext>
                </a:extLst>
              </p:cNvPr>
              <p:cNvSpPr/>
              <p:nvPr/>
            </p:nvSpPr>
            <p:spPr>
              <a:xfrm>
                <a:off x="4444365" y="2776065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מסגרת 29">
                <a:extLst>
                  <a:ext uri="{FF2B5EF4-FFF2-40B4-BE49-F238E27FC236}">
                    <a16:creationId xmlns:a16="http://schemas.microsoft.com/office/drawing/2014/main" id="{004EF8BF-7709-DD2C-5D7D-796A5C6CAD3D}"/>
                  </a:ext>
                </a:extLst>
              </p:cNvPr>
              <p:cNvSpPr/>
              <p:nvPr/>
            </p:nvSpPr>
            <p:spPr>
              <a:xfrm>
                <a:off x="5073015" y="2776065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מסגרת 30">
                <a:extLst>
                  <a:ext uri="{FF2B5EF4-FFF2-40B4-BE49-F238E27FC236}">
                    <a16:creationId xmlns:a16="http://schemas.microsoft.com/office/drawing/2014/main" id="{55A663EF-B058-2C82-0379-5F89ED23BF15}"/>
                  </a:ext>
                </a:extLst>
              </p:cNvPr>
              <p:cNvSpPr/>
              <p:nvPr/>
            </p:nvSpPr>
            <p:spPr>
              <a:xfrm>
                <a:off x="5701665" y="2776065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1" name="קבוצה 80">
              <a:extLst>
                <a:ext uri="{FF2B5EF4-FFF2-40B4-BE49-F238E27FC236}">
                  <a16:creationId xmlns:a16="http://schemas.microsoft.com/office/drawing/2014/main" id="{682848B0-4576-3787-AB4D-458A7BA33A3A}"/>
                </a:ext>
              </a:extLst>
            </p:cNvPr>
            <p:cNvGrpSpPr/>
            <p:nvPr/>
          </p:nvGrpSpPr>
          <p:grpSpPr>
            <a:xfrm>
              <a:off x="3815715" y="1446844"/>
              <a:ext cx="4400550" cy="640080"/>
              <a:chOff x="3815715" y="120964"/>
              <a:chExt cx="4400550" cy="640080"/>
            </a:xfrm>
          </p:grpSpPr>
          <p:sp>
            <p:nvSpPr>
              <p:cNvPr id="36" name="מסגרת 35">
                <a:extLst>
                  <a:ext uri="{FF2B5EF4-FFF2-40B4-BE49-F238E27FC236}">
                    <a16:creationId xmlns:a16="http://schemas.microsoft.com/office/drawing/2014/main" id="{17B0967F-850B-89C1-1CE7-6B932C2302EE}"/>
                  </a:ext>
                </a:extLst>
              </p:cNvPr>
              <p:cNvSpPr/>
              <p:nvPr/>
            </p:nvSpPr>
            <p:spPr>
              <a:xfrm>
                <a:off x="3815715" y="120964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מסגרת 36">
                <a:extLst>
                  <a:ext uri="{FF2B5EF4-FFF2-40B4-BE49-F238E27FC236}">
                    <a16:creationId xmlns:a16="http://schemas.microsoft.com/office/drawing/2014/main" id="{BCACBF51-EB77-4CA3-0B99-B3EFF4914C9B}"/>
                  </a:ext>
                </a:extLst>
              </p:cNvPr>
              <p:cNvSpPr/>
              <p:nvPr/>
            </p:nvSpPr>
            <p:spPr>
              <a:xfrm>
                <a:off x="4444365" y="120964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מסגרת 37">
                <a:extLst>
                  <a:ext uri="{FF2B5EF4-FFF2-40B4-BE49-F238E27FC236}">
                    <a16:creationId xmlns:a16="http://schemas.microsoft.com/office/drawing/2014/main" id="{F56DC110-A85D-FAC3-8A4A-57159F464A78}"/>
                  </a:ext>
                </a:extLst>
              </p:cNvPr>
              <p:cNvSpPr/>
              <p:nvPr/>
            </p:nvSpPr>
            <p:spPr>
              <a:xfrm>
                <a:off x="5073015" y="120964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מסגרת 38">
                <a:extLst>
                  <a:ext uri="{FF2B5EF4-FFF2-40B4-BE49-F238E27FC236}">
                    <a16:creationId xmlns:a16="http://schemas.microsoft.com/office/drawing/2014/main" id="{A1E07B15-F4BE-F2C2-B4D2-3E1CB8111076}"/>
                  </a:ext>
                </a:extLst>
              </p:cNvPr>
              <p:cNvSpPr/>
              <p:nvPr/>
            </p:nvSpPr>
            <p:spPr>
              <a:xfrm>
                <a:off x="5701665" y="120964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מסגרת 39">
                <a:extLst>
                  <a:ext uri="{FF2B5EF4-FFF2-40B4-BE49-F238E27FC236}">
                    <a16:creationId xmlns:a16="http://schemas.microsoft.com/office/drawing/2014/main" id="{E9BA8823-62F6-A857-B21A-7013082D361A}"/>
                  </a:ext>
                </a:extLst>
              </p:cNvPr>
              <p:cNvSpPr/>
              <p:nvPr/>
            </p:nvSpPr>
            <p:spPr>
              <a:xfrm>
                <a:off x="6330315" y="120964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מסגרת 40">
                <a:extLst>
                  <a:ext uri="{FF2B5EF4-FFF2-40B4-BE49-F238E27FC236}">
                    <a16:creationId xmlns:a16="http://schemas.microsoft.com/office/drawing/2014/main" id="{B9F1506A-9D85-27BA-6C9B-479D65ED8C73}"/>
                  </a:ext>
                </a:extLst>
              </p:cNvPr>
              <p:cNvSpPr/>
              <p:nvPr/>
            </p:nvSpPr>
            <p:spPr>
              <a:xfrm>
                <a:off x="6958965" y="120964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מסגרת 41">
                <a:extLst>
                  <a:ext uri="{FF2B5EF4-FFF2-40B4-BE49-F238E27FC236}">
                    <a16:creationId xmlns:a16="http://schemas.microsoft.com/office/drawing/2014/main" id="{2CE3DB97-88F0-DC32-C2FD-A6E34E54A8CA}"/>
                  </a:ext>
                </a:extLst>
              </p:cNvPr>
              <p:cNvSpPr/>
              <p:nvPr/>
            </p:nvSpPr>
            <p:spPr>
              <a:xfrm>
                <a:off x="7587615" y="120964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3" name="קבוצה 82">
              <a:extLst>
                <a:ext uri="{FF2B5EF4-FFF2-40B4-BE49-F238E27FC236}">
                  <a16:creationId xmlns:a16="http://schemas.microsoft.com/office/drawing/2014/main" id="{F0AD1C8E-1F00-9728-03A7-9A4E9F81557D}"/>
                </a:ext>
              </a:extLst>
            </p:cNvPr>
            <p:cNvGrpSpPr/>
            <p:nvPr/>
          </p:nvGrpSpPr>
          <p:grpSpPr>
            <a:xfrm>
              <a:off x="3819525" y="2758426"/>
              <a:ext cx="3143250" cy="640080"/>
              <a:chOff x="3808095" y="1878316"/>
              <a:chExt cx="3143250" cy="640080"/>
            </a:xfrm>
          </p:grpSpPr>
          <p:sp>
            <p:nvSpPr>
              <p:cNvPr id="44" name="מסגרת 43">
                <a:extLst>
                  <a:ext uri="{FF2B5EF4-FFF2-40B4-BE49-F238E27FC236}">
                    <a16:creationId xmlns:a16="http://schemas.microsoft.com/office/drawing/2014/main" id="{2B0E1F69-9014-0E27-2340-8E4AAE394A5D}"/>
                  </a:ext>
                </a:extLst>
              </p:cNvPr>
              <p:cNvSpPr/>
              <p:nvPr/>
            </p:nvSpPr>
            <p:spPr>
              <a:xfrm>
                <a:off x="3808095" y="1878316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מסגרת 44">
                <a:extLst>
                  <a:ext uri="{FF2B5EF4-FFF2-40B4-BE49-F238E27FC236}">
                    <a16:creationId xmlns:a16="http://schemas.microsoft.com/office/drawing/2014/main" id="{6BC47D71-169F-7B7A-CA16-037F4EAE7B90}"/>
                  </a:ext>
                </a:extLst>
              </p:cNvPr>
              <p:cNvSpPr/>
              <p:nvPr/>
            </p:nvSpPr>
            <p:spPr>
              <a:xfrm>
                <a:off x="4436745" y="1878316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מסגרת 45">
                <a:extLst>
                  <a:ext uri="{FF2B5EF4-FFF2-40B4-BE49-F238E27FC236}">
                    <a16:creationId xmlns:a16="http://schemas.microsoft.com/office/drawing/2014/main" id="{82BFCE75-A099-5B4E-FCD5-5B0C8BFA7DCD}"/>
                  </a:ext>
                </a:extLst>
              </p:cNvPr>
              <p:cNvSpPr/>
              <p:nvPr/>
            </p:nvSpPr>
            <p:spPr>
              <a:xfrm>
                <a:off x="5065395" y="1878316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מסגרת 46">
                <a:extLst>
                  <a:ext uri="{FF2B5EF4-FFF2-40B4-BE49-F238E27FC236}">
                    <a16:creationId xmlns:a16="http://schemas.microsoft.com/office/drawing/2014/main" id="{C5049C9D-C49A-4F9A-F8B4-59B009DCE1A7}"/>
                  </a:ext>
                </a:extLst>
              </p:cNvPr>
              <p:cNvSpPr/>
              <p:nvPr/>
            </p:nvSpPr>
            <p:spPr>
              <a:xfrm>
                <a:off x="5694045" y="1878316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מסגרת 47">
                <a:extLst>
                  <a:ext uri="{FF2B5EF4-FFF2-40B4-BE49-F238E27FC236}">
                    <a16:creationId xmlns:a16="http://schemas.microsoft.com/office/drawing/2014/main" id="{ED513E0B-DA8A-6E19-177B-602F6F7DDE9D}"/>
                  </a:ext>
                </a:extLst>
              </p:cNvPr>
              <p:cNvSpPr/>
              <p:nvPr/>
            </p:nvSpPr>
            <p:spPr>
              <a:xfrm>
                <a:off x="6322695" y="1878316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" name="קבוצה 81">
              <a:extLst>
                <a:ext uri="{FF2B5EF4-FFF2-40B4-BE49-F238E27FC236}">
                  <a16:creationId xmlns:a16="http://schemas.microsoft.com/office/drawing/2014/main" id="{E0446F2F-63C4-6904-B274-34A77C09173D}"/>
                </a:ext>
              </a:extLst>
            </p:cNvPr>
            <p:cNvGrpSpPr/>
            <p:nvPr/>
          </p:nvGrpSpPr>
          <p:grpSpPr>
            <a:xfrm>
              <a:off x="3815715" y="2104563"/>
              <a:ext cx="3771900" cy="640080"/>
              <a:chOff x="3815715" y="1018713"/>
              <a:chExt cx="3771900" cy="640080"/>
            </a:xfrm>
          </p:grpSpPr>
          <p:sp>
            <p:nvSpPr>
              <p:cNvPr id="52" name="מסגרת 51">
                <a:extLst>
                  <a:ext uri="{FF2B5EF4-FFF2-40B4-BE49-F238E27FC236}">
                    <a16:creationId xmlns:a16="http://schemas.microsoft.com/office/drawing/2014/main" id="{267BD6FA-FDF0-A472-E1E2-3CA495BB2303}"/>
                  </a:ext>
                </a:extLst>
              </p:cNvPr>
              <p:cNvSpPr/>
              <p:nvPr/>
            </p:nvSpPr>
            <p:spPr>
              <a:xfrm>
                <a:off x="3815715" y="1018713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מסגרת 52">
                <a:extLst>
                  <a:ext uri="{FF2B5EF4-FFF2-40B4-BE49-F238E27FC236}">
                    <a16:creationId xmlns:a16="http://schemas.microsoft.com/office/drawing/2014/main" id="{F23AA6A8-6D34-0EE0-B1F2-433409A70EE9}"/>
                  </a:ext>
                </a:extLst>
              </p:cNvPr>
              <p:cNvSpPr/>
              <p:nvPr/>
            </p:nvSpPr>
            <p:spPr>
              <a:xfrm>
                <a:off x="4444365" y="1018713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מסגרת 53">
                <a:extLst>
                  <a:ext uri="{FF2B5EF4-FFF2-40B4-BE49-F238E27FC236}">
                    <a16:creationId xmlns:a16="http://schemas.microsoft.com/office/drawing/2014/main" id="{13CCC9EC-5802-D1A5-0719-C7E0B9AD7CEF}"/>
                  </a:ext>
                </a:extLst>
              </p:cNvPr>
              <p:cNvSpPr/>
              <p:nvPr/>
            </p:nvSpPr>
            <p:spPr>
              <a:xfrm>
                <a:off x="5073015" y="1018713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מסגרת 54">
                <a:extLst>
                  <a:ext uri="{FF2B5EF4-FFF2-40B4-BE49-F238E27FC236}">
                    <a16:creationId xmlns:a16="http://schemas.microsoft.com/office/drawing/2014/main" id="{63E93546-5256-207B-14C0-E8A5526B69B5}"/>
                  </a:ext>
                </a:extLst>
              </p:cNvPr>
              <p:cNvSpPr/>
              <p:nvPr/>
            </p:nvSpPr>
            <p:spPr>
              <a:xfrm>
                <a:off x="5701665" y="1018713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מסגרת 55">
                <a:extLst>
                  <a:ext uri="{FF2B5EF4-FFF2-40B4-BE49-F238E27FC236}">
                    <a16:creationId xmlns:a16="http://schemas.microsoft.com/office/drawing/2014/main" id="{F0372378-455E-7BE5-D4BB-8D22D1F95DFD}"/>
                  </a:ext>
                </a:extLst>
              </p:cNvPr>
              <p:cNvSpPr/>
              <p:nvPr/>
            </p:nvSpPr>
            <p:spPr>
              <a:xfrm>
                <a:off x="6330315" y="1018713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מסגרת 56">
                <a:extLst>
                  <a:ext uri="{FF2B5EF4-FFF2-40B4-BE49-F238E27FC236}">
                    <a16:creationId xmlns:a16="http://schemas.microsoft.com/office/drawing/2014/main" id="{6EE3B1F8-812A-F4A8-6427-ABBD9A9FFD66}"/>
                  </a:ext>
                </a:extLst>
              </p:cNvPr>
              <p:cNvSpPr/>
              <p:nvPr/>
            </p:nvSpPr>
            <p:spPr>
              <a:xfrm>
                <a:off x="6958965" y="1018713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8" name="מסגרת 67">
              <a:extLst>
                <a:ext uri="{FF2B5EF4-FFF2-40B4-BE49-F238E27FC236}">
                  <a16:creationId xmlns:a16="http://schemas.microsoft.com/office/drawing/2014/main" id="{A65F1860-1076-2E9B-CE80-8D27A7F8F401}"/>
                </a:ext>
              </a:extLst>
            </p:cNvPr>
            <p:cNvSpPr/>
            <p:nvPr/>
          </p:nvSpPr>
          <p:spPr>
            <a:xfrm>
              <a:off x="3815715" y="5357820"/>
              <a:ext cx="628650" cy="640080"/>
            </a:xfrm>
            <a:prstGeom prst="frame">
              <a:avLst/>
            </a:prstGeom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קבוצה 87">
            <a:extLst>
              <a:ext uri="{FF2B5EF4-FFF2-40B4-BE49-F238E27FC236}">
                <a16:creationId xmlns:a16="http://schemas.microsoft.com/office/drawing/2014/main" id="{A108534F-4BB5-BE90-16AA-449AC8A0C31C}"/>
              </a:ext>
            </a:extLst>
          </p:cNvPr>
          <p:cNvGrpSpPr/>
          <p:nvPr/>
        </p:nvGrpSpPr>
        <p:grpSpPr>
          <a:xfrm>
            <a:off x="6753225" y="1732594"/>
            <a:ext cx="4404360" cy="4546272"/>
            <a:chOff x="3815715" y="2104563"/>
            <a:chExt cx="4404360" cy="4546272"/>
          </a:xfrm>
        </p:grpSpPr>
        <p:grpSp>
          <p:nvGrpSpPr>
            <p:cNvPr id="77" name="קבוצה 76">
              <a:extLst>
                <a:ext uri="{FF2B5EF4-FFF2-40B4-BE49-F238E27FC236}">
                  <a16:creationId xmlns:a16="http://schemas.microsoft.com/office/drawing/2014/main" id="{C4EFACB3-AAC9-1A70-7546-D02927F7D80F}"/>
                </a:ext>
              </a:extLst>
            </p:cNvPr>
            <p:cNvGrpSpPr/>
            <p:nvPr/>
          </p:nvGrpSpPr>
          <p:grpSpPr>
            <a:xfrm>
              <a:off x="5073015" y="4705364"/>
              <a:ext cx="3143250" cy="640080"/>
              <a:chOff x="5073015" y="4339604"/>
              <a:chExt cx="3143250" cy="640080"/>
            </a:xfrm>
          </p:grpSpPr>
          <p:sp>
            <p:nvSpPr>
              <p:cNvPr id="7" name="מסגרת 6">
                <a:extLst>
                  <a:ext uri="{FF2B5EF4-FFF2-40B4-BE49-F238E27FC236}">
                    <a16:creationId xmlns:a16="http://schemas.microsoft.com/office/drawing/2014/main" id="{89BC5434-F24F-FE65-7C3C-DD1FE4151AB6}"/>
                  </a:ext>
                </a:extLst>
              </p:cNvPr>
              <p:cNvSpPr/>
              <p:nvPr/>
            </p:nvSpPr>
            <p:spPr>
              <a:xfrm>
                <a:off x="507301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מסגרת 8">
                <a:extLst>
                  <a:ext uri="{FF2B5EF4-FFF2-40B4-BE49-F238E27FC236}">
                    <a16:creationId xmlns:a16="http://schemas.microsoft.com/office/drawing/2014/main" id="{EB6F3373-AA30-B198-103A-332BC0632EDC}"/>
                  </a:ext>
                </a:extLst>
              </p:cNvPr>
              <p:cNvSpPr/>
              <p:nvPr/>
            </p:nvSpPr>
            <p:spPr>
              <a:xfrm>
                <a:off x="570166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מסגרת 10">
                <a:extLst>
                  <a:ext uri="{FF2B5EF4-FFF2-40B4-BE49-F238E27FC236}">
                    <a16:creationId xmlns:a16="http://schemas.microsoft.com/office/drawing/2014/main" id="{AB92E67F-D5A1-008D-23E5-902A96BAC121}"/>
                  </a:ext>
                </a:extLst>
              </p:cNvPr>
              <p:cNvSpPr/>
              <p:nvPr/>
            </p:nvSpPr>
            <p:spPr>
              <a:xfrm>
                <a:off x="633031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מסגרת 12">
                <a:extLst>
                  <a:ext uri="{FF2B5EF4-FFF2-40B4-BE49-F238E27FC236}">
                    <a16:creationId xmlns:a16="http://schemas.microsoft.com/office/drawing/2014/main" id="{9082BE95-5059-A82F-03CC-2D6ED871B800}"/>
                  </a:ext>
                </a:extLst>
              </p:cNvPr>
              <p:cNvSpPr/>
              <p:nvPr/>
            </p:nvSpPr>
            <p:spPr>
              <a:xfrm>
                <a:off x="695896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מסגרת 14">
                <a:extLst>
                  <a:ext uri="{FF2B5EF4-FFF2-40B4-BE49-F238E27FC236}">
                    <a16:creationId xmlns:a16="http://schemas.microsoft.com/office/drawing/2014/main" id="{94A123BB-B08B-FCE3-6CB4-55F39E9EA5DB}"/>
                  </a:ext>
                </a:extLst>
              </p:cNvPr>
              <p:cNvSpPr/>
              <p:nvPr/>
            </p:nvSpPr>
            <p:spPr>
              <a:xfrm>
                <a:off x="758761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8" name="קבוצה 77">
              <a:extLst>
                <a:ext uri="{FF2B5EF4-FFF2-40B4-BE49-F238E27FC236}">
                  <a16:creationId xmlns:a16="http://schemas.microsoft.com/office/drawing/2014/main" id="{E7280277-DB67-64DD-008E-E514CBDF144C}"/>
                </a:ext>
              </a:extLst>
            </p:cNvPr>
            <p:cNvGrpSpPr/>
            <p:nvPr/>
          </p:nvGrpSpPr>
          <p:grpSpPr>
            <a:xfrm>
              <a:off x="5701665" y="4052429"/>
              <a:ext cx="2514600" cy="640080"/>
              <a:chOff x="5701665" y="3560939"/>
              <a:chExt cx="2514600" cy="640080"/>
            </a:xfrm>
          </p:grpSpPr>
          <p:sp>
            <p:nvSpPr>
              <p:cNvPr id="23" name="מסגרת 22">
                <a:extLst>
                  <a:ext uri="{FF2B5EF4-FFF2-40B4-BE49-F238E27FC236}">
                    <a16:creationId xmlns:a16="http://schemas.microsoft.com/office/drawing/2014/main" id="{378533F9-FBD1-205C-2845-4B0787422C4F}"/>
                  </a:ext>
                </a:extLst>
              </p:cNvPr>
              <p:cNvSpPr/>
              <p:nvPr/>
            </p:nvSpPr>
            <p:spPr>
              <a:xfrm>
                <a:off x="5701665" y="3560939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מסגרת 23">
                <a:extLst>
                  <a:ext uri="{FF2B5EF4-FFF2-40B4-BE49-F238E27FC236}">
                    <a16:creationId xmlns:a16="http://schemas.microsoft.com/office/drawing/2014/main" id="{00631287-AA7B-47A1-7A88-E61843955DE9}"/>
                  </a:ext>
                </a:extLst>
              </p:cNvPr>
              <p:cNvSpPr/>
              <p:nvPr/>
            </p:nvSpPr>
            <p:spPr>
              <a:xfrm>
                <a:off x="6330315" y="3560939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מסגרת 24">
                <a:extLst>
                  <a:ext uri="{FF2B5EF4-FFF2-40B4-BE49-F238E27FC236}">
                    <a16:creationId xmlns:a16="http://schemas.microsoft.com/office/drawing/2014/main" id="{B8D59F77-567F-F7F1-E681-8DA630DACBFF}"/>
                  </a:ext>
                </a:extLst>
              </p:cNvPr>
              <p:cNvSpPr/>
              <p:nvPr/>
            </p:nvSpPr>
            <p:spPr>
              <a:xfrm>
                <a:off x="6958965" y="3560939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מסגרת 25">
                <a:extLst>
                  <a:ext uri="{FF2B5EF4-FFF2-40B4-BE49-F238E27FC236}">
                    <a16:creationId xmlns:a16="http://schemas.microsoft.com/office/drawing/2014/main" id="{FA152742-C947-F72A-BD13-7F61FB9BB822}"/>
                  </a:ext>
                </a:extLst>
              </p:cNvPr>
              <p:cNvSpPr/>
              <p:nvPr/>
            </p:nvSpPr>
            <p:spPr>
              <a:xfrm>
                <a:off x="7587615" y="3560939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9" name="קבוצה 78">
              <a:extLst>
                <a:ext uri="{FF2B5EF4-FFF2-40B4-BE49-F238E27FC236}">
                  <a16:creationId xmlns:a16="http://schemas.microsoft.com/office/drawing/2014/main" id="{D08E0A84-AAA0-3961-35D9-93E93E071392}"/>
                </a:ext>
              </a:extLst>
            </p:cNvPr>
            <p:cNvGrpSpPr/>
            <p:nvPr/>
          </p:nvGrpSpPr>
          <p:grpSpPr>
            <a:xfrm>
              <a:off x="6330315" y="3404715"/>
              <a:ext cx="1885950" cy="640080"/>
              <a:chOff x="6330315" y="2776065"/>
              <a:chExt cx="1885950" cy="640080"/>
            </a:xfrm>
          </p:grpSpPr>
          <p:sp>
            <p:nvSpPr>
              <p:cNvPr id="32" name="מסגרת 31">
                <a:extLst>
                  <a:ext uri="{FF2B5EF4-FFF2-40B4-BE49-F238E27FC236}">
                    <a16:creationId xmlns:a16="http://schemas.microsoft.com/office/drawing/2014/main" id="{7225E3C4-8510-9027-9A4E-B4EF621B1FA5}"/>
                  </a:ext>
                </a:extLst>
              </p:cNvPr>
              <p:cNvSpPr/>
              <p:nvPr/>
            </p:nvSpPr>
            <p:spPr>
              <a:xfrm>
                <a:off x="6330315" y="277606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מסגרת 32">
                <a:extLst>
                  <a:ext uri="{FF2B5EF4-FFF2-40B4-BE49-F238E27FC236}">
                    <a16:creationId xmlns:a16="http://schemas.microsoft.com/office/drawing/2014/main" id="{3CB4361A-5059-5245-4DC1-98762D10ACA1}"/>
                  </a:ext>
                </a:extLst>
              </p:cNvPr>
              <p:cNvSpPr/>
              <p:nvPr/>
            </p:nvSpPr>
            <p:spPr>
              <a:xfrm>
                <a:off x="6958965" y="277606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מסגרת 33">
                <a:extLst>
                  <a:ext uri="{FF2B5EF4-FFF2-40B4-BE49-F238E27FC236}">
                    <a16:creationId xmlns:a16="http://schemas.microsoft.com/office/drawing/2014/main" id="{BFE69AF6-20BC-D94B-F207-116B270145D8}"/>
                  </a:ext>
                </a:extLst>
              </p:cNvPr>
              <p:cNvSpPr/>
              <p:nvPr/>
            </p:nvSpPr>
            <p:spPr>
              <a:xfrm>
                <a:off x="7587615" y="277606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0" name="קבוצה 79">
              <a:extLst>
                <a:ext uri="{FF2B5EF4-FFF2-40B4-BE49-F238E27FC236}">
                  <a16:creationId xmlns:a16="http://schemas.microsoft.com/office/drawing/2014/main" id="{E7C7680A-2DF3-B656-F9E3-572548897FA7}"/>
                </a:ext>
              </a:extLst>
            </p:cNvPr>
            <p:cNvGrpSpPr/>
            <p:nvPr/>
          </p:nvGrpSpPr>
          <p:grpSpPr>
            <a:xfrm>
              <a:off x="6962775" y="2758426"/>
              <a:ext cx="1257300" cy="640080"/>
              <a:chOff x="6951345" y="1878316"/>
              <a:chExt cx="1257300" cy="640080"/>
            </a:xfrm>
          </p:grpSpPr>
          <p:sp>
            <p:nvSpPr>
              <p:cNvPr id="49" name="מסגרת 48">
                <a:extLst>
                  <a:ext uri="{FF2B5EF4-FFF2-40B4-BE49-F238E27FC236}">
                    <a16:creationId xmlns:a16="http://schemas.microsoft.com/office/drawing/2014/main" id="{84A65D23-8235-6BE4-E873-0ED74C4D8386}"/>
                  </a:ext>
                </a:extLst>
              </p:cNvPr>
              <p:cNvSpPr/>
              <p:nvPr/>
            </p:nvSpPr>
            <p:spPr>
              <a:xfrm>
                <a:off x="6951345" y="1878316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מסגרת 49">
                <a:extLst>
                  <a:ext uri="{FF2B5EF4-FFF2-40B4-BE49-F238E27FC236}">
                    <a16:creationId xmlns:a16="http://schemas.microsoft.com/office/drawing/2014/main" id="{B23E7C94-8B64-849A-FD34-15C09F29A171}"/>
                  </a:ext>
                </a:extLst>
              </p:cNvPr>
              <p:cNvSpPr/>
              <p:nvPr/>
            </p:nvSpPr>
            <p:spPr>
              <a:xfrm>
                <a:off x="7579995" y="1878316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8" name="מסגרת 57">
              <a:extLst>
                <a:ext uri="{FF2B5EF4-FFF2-40B4-BE49-F238E27FC236}">
                  <a16:creationId xmlns:a16="http://schemas.microsoft.com/office/drawing/2014/main" id="{C66F81C9-63ED-E3D9-7075-ACB1DD07C424}"/>
                </a:ext>
              </a:extLst>
            </p:cNvPr>
            <p:cNvSpPr/>
            <p:nvPr/>
          </p:nvSpPr>
          <p:spPr>
            <a:xfrm>
              <a:off x="7587615" y="2104563"/>
              <a:ext cx="628650" cy="64008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grpSp>
          <p:nvGrpSpPr>
            <p:cNvPr id="75" name="קבוצה 74">
              <a:extLst>
                <a:ext uri="{FF2B5EF4-FFF2-40B4-BE49-F238E27FC236}">
                  <a16:creationId xmlns:a16="http://schemas.microsoft.com/office/drawing/2014/main" id="{0618A11F-7F0C-1AA4-27D8-B3D86D37B298}"/>
                </a:ext>
              </a:extLst>
            </p:cNvPr>
            <p:cNvGrpSpPr/>
            <p:nvPr/>
          </p:nvGrpSpPr>
          <p:grpSpPr>
            <a:xfrm>
              <a:off x="3815715" y="6010755"/>
              <a:ext cx="4400550" cy="640080"/>
              <a:chOff x="3815715" y="5896455"/>
              <a:chExt cx="4400550" cy="640080"/>
            </a:xfrm>
          </p:grpSpPr>
          <p:sp>
            <p:nvSpPr>
              <p:cNvPr id="60" name="מסגרת 59">
                <a:extLst>
                  <a:ext uri="{FF2B5EF4-FFF2-40B4-BE49-F238E27FC236}">
                    <a16:creationId xmlns:a16="http://schemas.microsoft.com/office/drawing/2014/main" id="{7CC5C9DF-C60C-926E-E99B-0FD73641DE30}"/>
                  </a:ext>
                </a:extLst>
              </p:cNvPr>
              <p:cNvSpPr/>
              <p:nvPr/>
            </p:nvSpPr>
            <p:spPr>
              <a:xfrm>
                <a:off x="381571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מסגרת 60">
                <a:extLst>
                  <a:ext uri="{FF2B5EF4-FFF2-40B4-BE49-F238E27FC236}">
                    <a16:creationId xmlns:a16="http://schemas.microsoft.com/office/drawing/2014/main" id="{3E6CD47F-90B2-9A3D-1843-BB98471B010C}"/>
                  </a:ext>
                </a:extLst>
              </p:cNvPr>
              <p:cNvSpPr/>
              <p:nvPr/>
            </p:nvSpPr>
            <p:spPr>
              <a:xfrm>
                <a:off x="444436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מסגרת 61">
                <a:extLst>
                  <a:ext uri="{FF2B5EF4-FFF2-40B4-BE49-F238E27FC236}">
                    <a16:creationId xmlns:a16="http://schemas.microsoft.com/office/drawing/2014/main" id="{D400202E-215F-F5ED-57A9-57C4BC590493}"/>
                  </a:ext>
                </a:extLst>
              </p:cNvPr>
              <p:cNvSpPr/>
              <p:nvPr/>
            </p:nvSpPr>
            <p:spPr>
              <a:xfrm>
                <a:off x="507301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מסגרת 62">
                <a:extLst>
                  <a:ext uri="{FF2B5EF4-FFF2-40B4-BE49-F238E27FC236}">
                    <a16:creationId xmlns:a16="http://schemas.microsoft.com/office/drawing/2014/main" id="{4752B49B-9D01-E916-57F3-5E2A789B643C}"/>
                  </a:ext>
                </a:extLst>
              </p:cNvPr>
              <p:cNvSpPr/>
              <p:nvPr/>
            </p:nvSpPr>
            <p:spPr>
              <a:xfrm>
                <a:off x="570166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מסגרת 63">
                <a:extLst>
                  <a:ext uri="{FF2B5EF4-FFF2-40B4-BE49-F238E27FC236}">
                    <a16:creationId xmlns:a16="http://schemas.microsoft.com/office/drawing/2014/main" id="{B56FE326-B9B9-4E56-10D4-562549A0C09D}"/>
                  </a:ext>
                </a:extLst>
              </p:cNvPr>
              <p:cNvSpPr/>
              <p:nvPr/>
            </p:nvSpPr>
            <p:spPr>
              <a:xfrm>
                <a:off x="633031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מסגרת 64">
                <a:extLst>
                  <a:ext uri="{FF2B5EF4-FFF2-40B4-BE49-F238E27FC236}">
                    <a16:creationId xmlns:a16="http://schemas.microsoft.com/office/drawing/2014/main" id="{729CC916-F18C-B017-361C-A24682EEF95B}"/>
                  </a:ext>
                </a:extLst>
              </p:cNvPr>
              <p:cNvSpPr/>
              <p:nvPr/>
            </p:nvSpPr>
            <p:spPr>
              <a:xfrm>
                <a:off x="695896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מסגרת 65">
                <a:extLst>
                  <a:ext uri="{FF2B5EF4-FFF2-40B4-BE49-F238E27FC236}">
                    <a16:creationId xmlns:a16="http://schemas.microsoft.com/office/drawing/2014/main" id="{D121A900-17B3-4CB7-A56F-A8B26D8112B3}"/>
                  </a:ext>
                </a:extLst>
              </p:cNvPr>
              <p:cNvSpPr/>
              <p:nvPr/>
            </p:nvSpPr>
            <p:spPr>
              <a:xfrm>
                <a:off x="758761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6" name="קבוצה 75">
              <a:extLst>
                <a:ext uri="{FF2B5EF4-FFF2-40B4-BE49-F238E27FC236}">
                  <a16:creationId xmlns:a16="http://schemas.microsoft.com/office/drawing/2014/main" id="{58BAAEE5-9B92-5CE7-6D5B-47FC9F50ED90}"/>
                </a:ext>
              </a:extLst>
            </p:cNvPr>
            <p:cNvGrpSpPr/>
            <p:nvPr/>
          </p:nvGrpSpPr>
          <p:grpSpPr>
            <a:xfrm>
              <a:off x="4444365" y="5357820"/>
              <a:ext cx="3771900" cy="640080"/>
              <a:chOff x="4444365" y="5117790"/>
              <a:chExt cx="3771900" cy="640080"/>
            </a:xfrm>
          </p:grpSpPr>
          <p:sp>
            <p:nvSpPr>
              <p:cNvPr id="69" name="מסגרת 68">
                <a:extLst>
                  <a:ext uri="{FF2B5EF4-FFF2-40B4-BE49-F238E27FC236}">
                    <a16:creationId xmlns:a16="http://schemas.microsoft.com/office/drawing/2014/main" id="{516A9A8F-C3FE-A834-03AE-C45D4A37912C}"/>
                  </a:ext>
                </a:extLst>
              </p:cNvPr>
              <p:cNvSpPr/>
              <p:nvPr/>
            </p:nvSpPr>
            <p:spPr>
              <a:xfrm>
                <a:off x="444436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מסגרת 69">
                <a:extLst>
                  <a:ext uri="{FF2B5EF4-FFF2-40B4-BE49-F238E27FC236}">
                    <a16:creationId xmlns:a16="http://schemas.microsoft.com/office/drawing/2014/main" id="{8CDC86F7-FDF9-CB6A-D811-0DD83E19B7AA}"/>
                  </a:ext>
                </a:extLst>
              </p:cNvPr>
              <p:cNvSpPr/>
              <p:nvPr/>
            </p:nvSpPr>
            <p:spPr>
              <a:xfrm>
                <a:off x="507301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מסגרת 70">
                <a:extLst>
                  <a:ext uri="{FF2B5EF4-FFF2-40B4-BE49-F238E27FC236}">
                    <a16:creationId xmlns:a16="http://schemas.microsoft.com/office/drawing/2014/main" id="{74A2BDA6-50FF-C8C0-E509-32F353583F1C}"/>
                  </a:ext>
                </a:extLst>
              </p:cNvPr>
              <p:cNvSpPr/>
              <p:nvPr/>
            </p:nvSpPr>
            <p:spPr>
              <a:xfrm>
                <a:off x="570166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מסגרת 71">
                <a:extLst>
                  <a:ext uri="{FF2B5EF4-FFF2-40B4-BE49-F238E27FC236}">
                    <a16:creationId xmlns:a16="http://schemas.microsoft.com/office/drawing/2014/main" id="{B6263934-C8F9-EAA8-8703-2597715DCDBB}"/>
                  </a:ext>
                </a:extLst>
              </p:cNvPr>
              <p:cNvSpPr/>
              <p:nvPr/>
            </p:nvSpPr>
            <p:spPr>
              <a:xfrm>
                <a:off x="633031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מסגרת 72">
                <a:extLst>
                  <a:ext uri="{FF2B5EF4-FFF2-40B4-BE49-F238E27FC236}">
                    <a16:creationId xmlns:a16="http://schemas.microsoft.com/office/drawing/2014/main" id="{E9CA70BC-8949-DFF2-6684-BA97E9CB22FB}"/>
                  </a:ext>
                </a:extLst>
              </p:cNvPr>
              <p:cNvSpPr/>
              <p:nvPr/>
            </p:nvSpPr>
            <p:spPr>
              <a:xfrm>
                <a:off x="695896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מסגרת 73">
                <a:extLst>
                  <a:ext uri="{FF2B5EF4-FFF2-40B4-BE49-F238E27FC236}">
                    <a16:creationId xmlns:a16="http://schemas.microsoft.com/office/drawing/2014/main" id="{B8D0E15A-D15C-B09F-0114-E4D4EBB0C0F3}"/>
                  </a:ext>
                </a:extLst>
              </p:cNvPr>
              <p:cNvSpPr/>
              <p:nvPr/>
            </p:nvSpPr>
            <p:spPr>
              <a:xfrm>
                <a:off x="758761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3" name="מלבן 162">
            <a:extLst>
              <a:ext uri="{FF2B5EF4-FFF2-40B4-BE49-F238E27FC236}">
                <a16:creationId xmlns:a16="http://schemas.microsoft.com/office/drawing/2014/main" id="{BFF1E7E1-6036-9EA2-BC57-AC709BA91507}"/>
              </a:ext>
            </a:extLst>
          </p:cNvPr>
          <p:cNvSpPr/>
          <p:nvPr/>
        </p:nvSpPr>
        <p:spPr>
          <a:xfrm>
            <a:off x="7621906" y="375809"/>
            <a:ext cx="33970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התבוננו בשרטוט: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6348FF2F-7F24-0D97-F8F3-F8D8EE7C97F0}"/>
              </a:ext>
            </a:extLst>
          </p:cNvPr>
          <p:cNvSpPr/>
          <p:nvPr/>
        </p:nvSpPr>
        <p:spPr>
          <a:xfrm>
            <a:off x="317183" y="729752"/>
            <a:ext cx="638746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he-IL" sz="3200" b="1" dirty="0">
                <a:ln/>
                <a:solidFill>
                  <a:schemeClr val="accent4"/>
                </a:solidFill>
              </a:rPr>
              <a:t>האם יש דרך למצוא כמה משבצות ירוקות וכמה משבצות כתומות יש בשטח בלי לספור ספור?  </a:t>
            </a:r>
            <a:endParaRPr lang="he-IL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B1D785AE-74B1-7867-B554-C95A8FC3EA4C}"/>
              </a:ext>
            </a:extLst>
          </p:cNvPr>
          <p:cNvSpPr/>
          <p:nvPr/>
        </p:nvSpPr>
        <p:spPr>
          <a:xfrm>
            <a:off x="1525046" y="2386457"/>
            <a:ext cx="52069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he-IL" sz="3200" b="1" cap="none" spc="0" dirty="0">
                <a:ln/>
                <a:solidFill>
                  <a:schemeClr val="accent4"/>
                </a:solidFill>
                <a:effectLst/>
              </a:rPr>
              <a:t>האם מספר המשבצות הירוקות זהה</a:t>
            </a:r>
          </a:p>
          <a:p>
            <a:pPr algn="r"/>
            <a:r>
              <a:rPr lang="he-IL" sz="3200" b="1" dirty="0">
                <a:ln/>
                <a:solidFill>
                  <a:schemeClr val="accent4"/>
                </a:solidFill>
              </a:rPr>
              <a:t>למספר המשבצות הכתומות?</a:t>
            </a:r>
            <a:endParaRPr lang="he-IL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5C74F45C-8C49-98C0-961A-55D1CA69E207}"/>
                  </a:ext>
                </a:extLst>
              </p:cNvPr>
              <p:cNvSpPr/>
              <p:nvPr/>
            </p:nvSpPr>
            <p:spPr>
              <a:xfrm>
                <a:off x="1038225" y="3698099"/>
                <a:ext cx="2917402" cy="98770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he-IL" sz="40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0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he-IL" sz="40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e-IL" sz="40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he-IL" sz="40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he-IL" sz="4000" b="1" i="1" cap="none" spc="0" dirty="0" smtClean="0">
                        <a:ln/>
                        <a:solidFill>
                          <a:schemeClr val="accent4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e-IL" sz="40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0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𝟓𝟔</m:t>
                        </m:r>
                      </m:num>
                      <m:den>
                        <m:r>
                          <a:rPr lang="he-IL" sz="40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he-IL" sz="4000" b="1" cap="none" spc="0" dirty="0">
                    <a:ln/>
                    <a:solidFill>
                      <a:schemeClr val="accent4"/>
                    </a:solidFill>
                    <a:effectLst/>
                  </a:rPr>
                  <a:t> 28= </a:t>
                </a:r>
              </a:p>
            </p:txBody>
          </p:sp>
        </mc:Choice>
        <mc:Fallback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5C74F45C-8C49-98C0-961A-55D1CA69E2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25" y="3698099"/>
                <a:ext cx="2917402" cy="9877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מלבן 7">
            <a:extLst>
              <a:ext uri="{FF2B5EF4-FFF2-40B4-BE49-F238E27FC236}">
                <a16:creationId xmlns:a16="http://schemas.microsoft.com/office/drawing/2014/main" id="{0C80D238-4BEF-5301-3749-C7E541705715}"/>
              </a:ext>
            </a:extLst>
          </p:cNvPr>
          <p:cNvSpPr/>
          <p:nvPr/>
        </p:nvSpPr>
        <p:spPr>
          <a:xfrm>
            <a:off x="2026925" y="4920229"/>
            <a:ext cx="443102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he-IL" sz="3200" b="1" cap="none" spc="0" dirty="0">
                <a:ln/>
                <a:solidFill>
                  <a:schemeClr val="accent4"/>
                </a:solidFill>
                <a:effectLst/>
              </a:rPr>
              <a:t>מספר המשבצות הירוקות 28 </a:t>
            </a:r>
          </a:p>
          <a:p>
            <a:pPr algn="r"/>
            <a:r>
              <a:rPr lang="he-IL" sz="3200" b="1" dirty="0">
                <a:ln/>
                <a:solidFill>
                  <a:schemeClr val="accent4"/>
                </a:solidFill>
              </a:rPr>
              <a:t>מספר המשבצות הירוקות 28</a:t>
            </a:r>
            <a:endParaRPr lang="he-IL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844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9074 L 0.00091 0.0909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2" grpId="0"/>
      <p:bldP spid="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88A92B14-B496-E456-DD1C-C909537D7488}"/>
              </a:ext>
            </a:extLst>
          </p:cNvPr>
          <p:cNvGrpSpPr/>
          <p:nvPr/>
        </p:nvGrpSpPr>
        <p:grpSpPr>
          <a:xfrm>
            <a:off x="1468693" y="1200149"/>
            <a:ext cx="3269975" cy="3795906"/>
            <a:chOff x="1392555" y="1092514"/>
            <a:chExt cx="4404360" cy="5186352"/>
          </a:xfrm>
        </p:grpSpPr>
        <p:grpSp>
          <p:nvGrpSpPr>
            <p:cNvPr id="87" name="קבוצה 86">
              <a:extLst>
                <a:ext uri="{FF2B5EF4-FFF2-40B4-BE49-F238E27FC236}">
                  <a16:creationId xmlns:a16="http://schemas.microsoft.com/office/drawing/2014/main" id="{EDEC7F41-E5C6-9A95-B51F-85C789360EED}"/>
                </a:ext>
              </a:extLst>
            </p:cNvPr>
            <p:cNvGrpSpPr/>
            <p:nvPr/>
          </p:nvGrpSpPr>
          <p:grpSpPr>
            <a:xfrm>
              <a:off x="1396365" y="1092514"/>
              <a:ext cx="4400550" cy="4551056"/>
              <a:chOff x="3815715" y="1446844"/>
              <a:chExt cx="4400550" cy="4551056"/>
            </a:xfrm>
          </p:grpSpPr>
          <p:grpSp>
            <p:nvGrpSpPr>
              <p:cNvPr id="86" name="קבוצה 85">
                <a:extLst>
                  <a:ext uri="{FF2B5EF4-FFF2-40B4-BE49-F238E27FC236}">
                    <a16:creationId xmlns:a16="http://schemas.microsoft.com/office/drawing/2014/main" id="{2E3611D0-57FC-92E4-6F8E-46FEBAF1297B}"/>
                  </a:ext>
                </a:extLst>
              </p:cNvPr>
              <p:cNvGrpSpPr/>
              <p:nvPr/>
            </p:nvGrpSpPr>
            <p:grpSpPr>
              <a:xfrm>
                <a:off x="3815715" y="4705364"/>
                <a:ext cx="1257300" cy="640080"/>
                <a:chOff x="3815715" y="4339604"/>
                <a:chExt cx="1257300" cy="640080"/>
              </a:xfrm>
            </p:grpSpPr>
            <p:sp>
              <p:nvSpPr>
                <p:cNvPr id="3" name="מסגרת 2">
                  <a:extLst>
                    <a:ext uri="{FF2B5EF4-FFF2-40B4-BE49-F238E27FC236}">
                      <a16:creationId xmlns:a16="http://schemas.microsoft.com/office/drawing/2014/main" id="{D432FD2A-D7C3-4142-8AFE-6AA94E0F5356}"/>
                    </a:ext>
                  </a:extLst>
                </p:cNvPr>
                <p:cNvSpPr/>
                <p:nvPr/>
              </p:nvSpPr>
              <p:spPr>
                <a:xfrm>
                  <a:off x="3815715" y="4339604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מסגרת 4">
                  <a:extLst>
                    <a:ext uri="{FF2B5EF4-FFF2-40B4-BE49-F238E27FC236}">
                      <a16:creationId xmlns:a16="http://schemas.microsoft.com/office/drawing/2014/main" id="{B66EA058-DF14-9B8A-40EA-AE6AFD23D0C9}"/>
                    </a:ext>
                  </a:extLst>
                </p:cNvPr>
                <p:cNvSpPr/>
                <p:nvPr/>
              </p:nvSpPr>
              <p:spPr>
                <a:xfrm>
                  <a:off x="4444365" y="4339604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5" name="קבוצה 84">
                <a:extLst>
                  <a:ext uri="{FF2B5EF4-FFF2-40B4-BE49-F238E27FC236}">
                    <a16:creationId xmlns:a16="http://schemas.microsoft.com/office/drawing/2014/main" id="{8DD03960-C80D-DF16-3539-D9A1573C4A35}"/>
                  </a:ext>
                </a:extLst>
              </p:cNvPr>
              <p:cNvGrpSpPr/>
              <p:nvPr/>
            </p:nvGrpSpPr>
            <p:grpSpPr>
              <a:xfrm>
                <a:off x="3815715" y="4052429"/>
                <a:ext cx="1885950" cy="640080"/>
                <a:chOff x="3815715" y="3560939"/>
                <a:chExt cx="1885950" cy="640080"/>
              </a:xfrm>
            </p:grpSpPr>
            <p:sp>
              <p:nvSpPr>
                <p:cNvPr id="20" name="מסגרת 19">
                  <a:extLst>
                    <a:ext uri="{FF2B5EF4-FFF2-40B4-BE49-F238E27FC236}">
                      <a16:creationId xmlns:a16="http://schemas.microsoft.com/office/drawing/2014/main" id="{E8A6821A-BB2F-7903-D5F8-4F754518967B}"/>
                    </a:ext>
                  </a:extLst>
                </p:cNvPr>
                <p:cNvSpPr/>
                <p:nvPr/>
              </p:nvSpPr>
              <p:spPr>
                <a:xfrm>
                  <a:off x="3815715" y="3560939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מסגרת 20">
                  <a:extLst>
                    <a:ext uri="{FF2B5EF4-FFF2-40B4-BE49-F238E27FC236}">
                      <a16:creationId xmlns:a16="http://schemas.microsoft.com/office/drawing/2014/main" id="{E9F61BDA-14E8-FDA9-2168-3487A94C12E6}"/>
                    </a:ext>
                  </a:extLst>
                </p:cNvPr>
                <p:cNvSpPr/>
                <p:nvPr/>
              </p:nvSpPr>
              <p:spPr>
                <a:xfrm>
                  <a:off x="4444365" y="3560939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מסגרת 21">
                  <a:extLst>
                    <a:ext uri="{FF2B5EF4-FFF2-40B4-BE49-F238E27FC236}">
                      <a16:creationId xmlns:a16="http://schemas.microsoft.com/office/drawing/2014/main" id="{C28009E0-5BD4-521F-B01C-6746A60966BB}"/>
                    </a:ext>
                  </a:extLst>
                </p:cNvPr>
                <p:cNvSpPr/>
                <p:nvPr/>
              </p:nvSpPr>
              <p:spPr>
                <a:xfrm>
                  <a:off x="5073015" y="3560939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4" name="קבוצה 83">
                <a:extLst>
                  <a:ext uri="{FF2B5EF4-FFF2-40B4-BE49-F238E27FC236}">
                    <a16:creationId xmlns:a16="http://schemas.microsoft.com/office/drawing/2014/main" id="{DF39D179-6870-8184-D6D0-B14967B8393F}"/>
                  </a:ext>
                </a:extLst>
              </p:cNvPr>
              <p:cNvGrpSpPr/>
              <p:nvPr/>
            </p:nvGrpSpPr>
            <p:grpSpPr>
              <a:xfrm>
                <a:off x="3815715" y="3404715"/>
                <a:ext cx="2514600" cy="640080"/>
                <a:chOff x="3815715" y="2776065"/>
                <a:chExt cx="2514600" cy="640080"/>
              </a:xfrm>
            </p:grpSpPr>
            <p:sp>
              <p:nvSpPr>
                <p:cNvPr id="28" name="מסגרת 27">
                  <a:extLst>
                    <a:ext uri="{FF2B5EF4-FFF2-40B4-BE49-F238E27FC236}">
                      <a16:creationId xmlns:a16="http://schemas.microsoft.com/office/drawing/2014/main" id="{0E769055-AF6E-D8A0-45B8-66F7B0CDAF9C}"/>
                    </a:ext>
                  </a:extLst>
                </p:cNvPr>
                <p:cNvSpPr/>
                <p:nvPr/>
              </p:nvSpPr>
              <p:spPr>
                <a:xfrm>
                  <a:off x="3815715" y="2776065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מסגרת 28">
                  <a:extLst>
                    <a:ext uri="{FF2B5EF4-FFF2-40B4-BE49-F238E27FC236}">
                      <a16:creationId xmlns:a16="http://schemas.microsoft.com/office/drawing/2014/main" id="{79046F2E-5BB2-1BBD-F6ED-553A50B811F6}"/>
                    </a:ext>
                  </a:extLst>
                </p:cNvPr>
                <p:cNvSpPr/>
                <p:nvPr/>
              </p:nvSpPr>
              <p:spPr>
                <a:xfrm>
                  <a:off x="4444365" y="2776065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מסגרת 29">
                  <a:extLst>
                    <a:ext uri="{FF2B5EF4-FFF2-40B4-BE49-F238E27FC236}">
                      <a16:creationId xmlns:a16="http://schemas.microsoft.com/office/drawing/2014/main" id="{004EF8BF-7709-DD2C-5D7D-796A5C6CAD3D}"/>
                    </a:ext>
                  </a:extLst>
                </p:cNvPr>
                <p:cNvSpPr/>
                <p:nvPr/>
              </p:nvSpPr>
              <p:spPr>
                <a:xfrm>
                  <a:off x="5073015" y="2776065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מסגרת 30">
                  <a:extLst>
                    <a:ext uri="{FF2B5EF4-FFF2-40B4-BE49-F238E27FC236}">
                      <a16:creationId xmlns:a16="http://schemas.microsoft.com/office/drawing/2014/main" id="{55A663EF-B058-2C82-0379-5F89ED23BF15}"/>
                    </a:ext>
                  </a:extLst>
                </p:cNvPr>
                <p:cNvSpPr/>
                <p:nvPr/>
              </p:nvSpPr>
              <p:spPr>
                <a:xfrm>
                  <a:off x="5701665" y="2776065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1" name="קבוצה 80">
                <a:extLst>
                  <a:ext uri="{FF2B5EF4-FFF2-40B4-BE49-F238E27FC236}">
                    <a16:creationId xmlns:a16="http://schemas.microsoft.com/office/drawing/2014/main" id="{682848B0-4576-3787-AB4D-458A7BA33A3A}"/>
                  </a:ext>
                </a:extLst>
              </p:cNvPr>
              <p:cNvGrpSpPr/>
              <p:nvPr/>
            </p:nvGrpSpPr>
            <p:grpSpPr>
              <a:xfrm>
                <a:off x="3815715" y="1446844"/>
                <a:ext cx="4400550" cy="640080"/>
                <a:chOff x="3815715" y="120964"/>
                <a:chExt cx="4400550" cy="640080"/>
              </a:xfrm>
            </p:grpSpPr>
            <p:sp>
              <p:nvSpPr>
                <p:cNvPr id="36" name="מסגרת 35">
                  <a:extLst>
                    <a:ext uri="{FF2B5EF4-FFF2-40B4-BE49-F238E27FC236}">
                      <a16:creationId xmlns:a16="http://schemas.microsoft.com/office/drawing/2014/main" id="{17B0967F-850B-89C1-1CE7-6B932C2302EE}"/>
                    </a:ext>
                  </a:extLst>
                </p:cNvPr>
                <p:cNvSpPr/>
                <p:nvPr/>
              </p:nvSpPr>
              <p:spPr>
                <a:xfrm>
                  <a:off x="3815715" y="120964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מסגרת 36">
                  <a:extLst>
                    <a:ext uri="{FF2B5EF4-FFF2-40B4-BE49-F238E27FC236}">
                      <a16:creationId xmlns:a16="http://schemas.microsoft.com/office/drawing/2014/main" id="{BCACBF51-EB77-4CA3-0B99-B3EFF4914C9B}"/>
                    </a:ext>
                  </a:extLst>
                </p:cNvPr>
                <p:cNvSpPr/>
                <p:nvPr/>
              </p:nvSpPr>
              <p:spPr>
                <a:xfrm>
                  <a:off x="4444365" y="120964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מסגרת 37">
                  <a:extLst>
                    <a:ext uri="{FF2B5EF4-FFF2-40B4-BE49-F238E27FC236}">
                      <a16:creationId xmlns:a16="http://schemas.microsoft.com/office/drawing/2014/main" id="{F56DC110-A85D-FAC3-8A4A-57159F464A78}"/>
                    </a:ext>
                  </a:extLst>
                </p:cNvPr>
                <p:cNvSpPr/>
                <p:nvPr/>
              </p:nvSpPr>
              <p:spPr>
                <a:xfrm>
                  <a:off x="5073015" y="120964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מסגרת 38">
                  <a:extLst>
                    <a:ext uri="{FF2B5EF4-FFF2-40B4-BE49-F238E27FC236}">
                      <a16:creationId xmlns:a16="http://schemas.microsoft.com/office/drawing/2014/main" id="{A1E07B15-F4BE-F2C2-B4D2-3E1CB8111076}"/>
                    </a:ext>
                  </a:extLst>
                </p:cNvPr>
                <p:cNvSpPr/>
                <p:nvPr/>
              </p:nvSpPr>
              <p:spPr>
                <a:xfrm>
                  <a:off x="5701665" y="120964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מסגרת 39">
                  <a:extLst>
                    <a:ext uri="{FF2B5EF4-FFF2-40B4-BE49-F238E27FC236}">
                      <a16:creationId xmlns:a16="http://schemas.microsoft.com/office/drawing/2014/main" id="{E9BA8823-62F6-A857-B21A-7013082D361A}"/>
                    </a:ext>
                  </a:extLst>
                </p:cNvPr>
                <p:cNvSpPr/>
                <p:nvPr/>
              </p:nvSpPr>
              <p:spPr>
                <a:xfrm>
                  <a:off x="6330315" y="120964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מסגרת 40">
                  <a:extLst>
                    <a:ext uri="{FF2B5EF4-FFF2-40B4-BE49-F238E27FC236}">
                      <a16:creationId xmlns:a16="http://schemas.microsoft.com/office/drawing/2014/main" id="{B9F1506A-9D85-27BA-6C9B-479D65ED8C73}"/>
                    </a:ext>
                  </a:extLst>
                </p:cNvPr>
                <p:cNvSpPr/>
                <p:nvPr/>
              </p:nvSpPr>
              <p:spPr>
                <a:xfrm>
                  <a:off x="6958965" y="120964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מסגרת 41">
                  <a:extLst>
                    <a:ext uri="{FF2B5EF4-FFF2-40B4-BE49-F238E27FC236}">
                      <a16:creationId xmlns:a16="http://schemas.microsoft.com/office/drawing/2014/main" id="{2CE3DB97-88F0-DC32-C2FD-A6E34E54A8CA}"/>
                    </a:ext>
                  </a:extLst>
                </p:cNvPr>
                <p:cNvSpPr/>
                <p:nvPr/>
              </p:nvSpPr>
              <p:spPr>
                <a:xfrm>
                  <a:off x="7587615" y="120964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3" name="קבוצה 82">
                <a:extLst>
                  <a:ext uri="{FF2B5EF4-FFF2-40B4-BE49-F238E27FC236}">
                    <a16:creationId xmlns:a16="http://schemas.microsoft.com/office/drawing/2014/main" id="{F0AD1C8E-1F00-9728-03A7-9A4E9F81557D}"/>
                  </a:ext>
                </a:extLst>
              </p:cNvPr>
              <p:cNvGrpSpPr/>
              <p:nvPr/>
            </p:nvGrpSpPr>
            <p:grpSpPr>
              <a:xfrm>
                <a:off x="3819525" y="2758426"/>
                <a:ext cx="3143250" cy="640080"/>
                <a:chOff x="3808095" y="1878316"/>
                <a:chExt cx="3143250" cy="640080"/>
              </a:xfrm>
            </p:grpSpPr>
            <p:sp>
              <p:nvSpPr>
                <p:cNvPr id="44" name="מסגרת 43">
                  <a:extLst>
                    <a:ext uri="{FF2B5EF4-FFF2-40B4-BE49-F238E27FC236}">
                      <a16:creationId xmlns:a16="http://schemas.microsoft.com/office/drawing/2014/main" id="{2B0E1F69-9014-0E27-2340-8E4AAE394A5D}"/>
                    </a:ext>
                  </a:extLst>
                </p:cNvPr>
                <p:cNvSpPr/>
                <p:nvPr/>
              </p:nvSpPr>
              <p:spPr>
                <a:xfrm>
                  <a:off x="3808095" y="1878316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מסגרת 44">
                  <a:extLst>
                    <a:ext uri="{FF2B5EF4-FFF2-40B4-BE49-F238E27FC236}">
                      <a16:creationId xmlns:a16="http://schemas.microsoft.com/office/drawing/2014/main" id="{6BC47D71-169F-7B7A-CA16-037F4EAE7B90}"/>
                    </a:ext>
                  </a:extLst>
                </p:cNvPr>
                <p:cNvSpPr/>
                <p:nvPr/>
              </p:nvSpPr>
              <p:spPr>
                <a:xfrm>
                  <a:off x="4436745" y="1878316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מסגרת 45">
                  <a:extLst>
                    <a:ext uri="{FF2B5EF4-FFF2-40B4-BE49-F238E27FC236}">
                      <a16:creationId xmlns:a16="http://schemas.microsoft.com/office/drawing/2014/main" id="{82BFCE75-A099-5B4E-FCD5-5B0C8BFA7DCD}"/>
                    </a:ext>
                  </a:extLst>
                </p:cNvPr>
                <p:cNvSpPr/>
                <p:nvPr/>
              </p:nvSpPr>
              <p:spPr>
                <a:xfrm>
                  <a:off x="5065395" y="1878316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מסגרת 46">
                  <a:extLst>
                    <a:ext uri="{FF2B5EF4-FFF2-40B4-BE49-F238E27FC236}">
                      <a16:creationId xmlns:a16="http://schemas.microsoft.com/office/drawing/2014/main" id="{C5049C9D-C49A-4F9A-F8B4-59B009DCE1A7}"/>
                    </a:ext>
                  </a:extLst>
                </p:cNvPr>
                <p:cNvSpPr/>
                <p:nvPr/>
              </p:nvSpPr>
              <p:spPr>
                <a:xfrm>
                  <a:off x="5694045" y="1878316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מסגרת 47">
                  <a:extLst>
                    <a:ext uri="{FF2B5EF4-FFF2-40B4-BE49-F238E27FC236}">
                      <a16:creationId xmlns:a16="http://schemas.microsoft.com/office/drawing/2014/main" id="{ED513E0B-DA8A-6E19-177B-602F6F7DDE9D}"/>
                    </a:ext>
                  </a:extLst>
                </p:cNvPr>
                <p:cNvSpPr/>
                <p:nvPr/>
              </p:nvSpPr>
              <p:spPr>
                <a:xfrm>
                  <a:off x="6322695" y="1878316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2" name="קבוצה 81">
                <a:extLst>
                  <a:ext uri="{FF2B5EF4-FFF2-40B4-BE49-F238E27FC236}">
                    <a16:creationId xmlns:a16="http://schemas.microsoft.com/office/drawing/2014/main" id="{E0446F2F-63C4-6904-B274-34A77C09173D}"/>
                  </a:ext>
                </a:extLst>
              </p:cNvPr>
              <p:cNvGrpSpPr/>
              <p:nvPr/>
            </p:nvGrpSpPr>
            <p:grpSpPr>
              <a:xfrm>
                <a:off x="3815715" y="2104563"/>
                <a:ext cx="3771900" cy="640080"/>
                <a:chOff x="3815715" y="1018713"/>
                <a:chExt cx="3771900" cy="640080"/>
              </a:xfrm>
            </p:grpSpPr>
            <p:sp>
              <p:nvSpPr>
                <p:cNvPr id="52" name="מסגרת 51">
                  <a:extLst>
                    <a:ext uri="{FF2B5EF4-FFF2-40B4-BE49-F238E27FC236}">
                      <a16:creationId xmlns:a16="http://schemas.microsoft.com/office/drawing/2014/main" id="{267BD6FA-FDF0-A472-E1E2-3CA495BB2303}"/>
                    </a:ext>
                  </a:extLst>
                </p:cNvPr>
                <p:cNvSpPr/>
                <p:nvPr/>
              </p:nvSpPr>
              <p:spPr>
                <a:xfrm>
                  <a:off x="3815715" y="1018713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מסגרת 52">
                  <a:extLst>
                    <a:ext uri="{FF2B5EF4-FFF2-40B4-BE49-F238E27FC236}">
                      <a16:creationId xmlns:a16="http://schemas.microsoft.com/office/drawing/2014/main" id="{F23AA6A8-6D34-0EE0-B1F2-433409A70EE9}"/>
                    </a:ext>
                  </a:extLst>
                </p:cNvPr>
                <p:cNvSpPr/>
                <p:nvPr/>
              </p:nvSpPr>
              <p:spPr>
                <a:xfrm>
                  <a:off x="4444365" y="1018713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מסגרת 53">
                  <a:extLst>
                    <a:ext uri="{FF2B5EF4-FFF2-40B4-BE49-F238E27FC236}">
                      <a16:creationId xmlns:a16="http://schemas.microsoft.com/office/drawing/2014/main" id="{13CCC9EC-5802-D1A5-0719-C7E0B9AD7CEF}"/>
                    </a:ext>
                  </a:extLst>
                </p:cNvPr>
                <p:cNvSpPr/>
                <p:nvPr/>
              </p:nvSpPr>
              <p:spPr>
                <a:xfrm>
                  <a:off x="5073015" y="1018713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מסגרת 54">
                  <a:extLst>
                    <a:ext uri="{FF2B5EF4-FFF2-40B4-BE49-F238E27FC236}">
                      <a16:creationId xmlns:a16="http://schemas.microsoft.com/office/drawing/2014/main" id="{63E93546-5256-207B-14C0-E8A5526B69B5}"/>
                    </a:ext>
                  </a:extLst>
                </p:cNvPr>
                <p:cNvSpPr/>
                <p:nvPr/>
              </p:nvSpPr>
              <p:spPr>
                <a:xfrm>
                  <a:off x="5701665" y="1018713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מסגרת 55">
                  <a:extLst>
                    <a:ext uri="{FF2B5EF4-FFF2-40B4-BE49-F238E27FC236}">
                      <a16:creationId xmlns:a16="http://schemas.microsoft.com/office/drawing/2014/main" id="{F0372378-455E-7BE5-D4BB-8D22D1F95DFD}"/>
                    </a:ext>
                  </a:extLst>
                </p:cNvPr>
                <p:cNvSpPr/>
                <p:nvPr/>
              </p:nvSpPr>
              <p:spPr>
                <a:xfrm>
                  <a:off x="6330315" y="1018713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מסגרת 56">
                  <a:extLst>
                    <a:ext uri="{FF2B5EF4-FFF2-40B4-BE49-F238E27FC236}">
                      <a16:creationId xmlns:a16="http://schemas.microsoft.com/office/drawing/2014/main" id="{6EE3B1F8-812A-F4A8-6427-ABBD9A9FFD66}"/>
                    </a:ext>
                  </a:extLst>
                </p:cNvPr>
                <p:cNvSpPr/>
                <p:nvPr/>
              </p:nvSpPr>
              <p:spPr>
                <a:xfrm>
                  <a:off x="6958965" y="1018713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8" name="מסגרת 67">
                <a:extLst>
                  <a:ext uri="{FF2B5EF4-FFF2-40B4-BE49-F238E27FC236}">
                    <a16:creationId xmlns:a16="http://schemas.microsoft.com/office/drawing/2014/main" id="{A65F1860-1076-2E9B-CE80-8D27A7F8F401}"/>
                  </a:ext>
                </a:extLst>
              </p:cNvPr>
              <p:cNvSpPr/>
              <p:nvPr/>
            </p:nvSpPr>
            <p:spPr>
              <a:xfrm>
                <a:off x="3815715" y="5357820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8" name="קבוצה 87">
              <a:extLst>
                <a:ext uri="{FF2B5EF4-FFF2-40B4-BE49-F238E27FC236}">
                  <a16:creationId xmlns:a16="http://schemas.microsoft.com/office/drawing/2014/main" id="{A108534F-4BB5-BE90-16AA-449AC8A0C31C}"/>
                </a:ext>
              </a:extLst>
            </p:cNvPr>
            <p:cNvGrpSpPr/>
            <p:nvPr/>
          </p:nvGrpSpPr>
          <p:grpSpPr>
            <a:xfrm>
              <a:off x="1392555" y="1732594"/>
              <a:ext cx="4404360" cy="4546272"/>
              <a:chOff x="3815715" y="2104563"/>
              <a:chExt cx="4404360" cy="4546272"/>
            </a:xfrm>
          </p:grpSpPr>
          <p:grpSp>
            <p:nvGrpSpPr>
              <p:cNvPr id="77" name="קבוצה 76">
                <a:extLst>
                  <a:ext uri="{FF2B5EF4-FFF2-40B4-BE49-F238E27FC236}">
                    <a16:creationId xmlns:a16="http://schemas.microsoft.com/office/drawing/2014/main" id="{C4EFACB3-AAC9-1A70-7546-D02927F7D80F}"/>
                  </a:ext>
                </a:extLst>
              </p:cNvPr>
              <p:cNvGrpSpPr/>
              <p:nvPr/>
            </p:nvGrpSpPr>
            <p:grpSpPr>
              <a:xfrm>
                <a:off x="5073015" y="4705364"/>
                <a:ext cx="3143250" cy="640080"/>
                <a:chOff x="5073015" y="4339604"/>
                <a:chExt cx="3143250" cy="640080"/>
              </a:xfrm>
            </p:grpSpPr>
            <p:sp>
              <p:nvSpPr>
                <p:cNvPr id="7" name="מסגרת 6">
                  <a:extLst>
                    <a:ext uri="{FF2B5EF4-FFF2-40B4-BE49-F238E27FC236}">
                      <a16:creationId xmlns:a16="http://schemas.microsoft.com/office/drawing/2014/main" id="{89BC5434-F24F-FE65-7C3C-DD1FE4151AB6}"/>
                    </a:ext>
                  </a:extLst>
                </p:cNvPr>
                <p:cNvSpPr/>
                <p:nvPr/>
              </p:nvSpPr>
              <p:spPr>
                <a:xfrm>
                  <a:off x="5073015" y="4339604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מסגרת 8">
                  <a:extLst>
                    <a:ext uri="{FF2B5EF4-FFF2-40B4-BE49-F238E27FC236}">
                      <a16:creationId xmlns:a16="http://schemas.microsoft.com/office/drawing/2014/main" id="{EB6F3373-AA30-B198-103A-332BC0632EDC}"/>
                    </a:ext>
                  </a:extLst>
                </p:cNvPr>
                <p:cNvSpPr/>
                <p:nvPr/>
              </p:nvSpPr>
              <p:spPr>
                <a:xfrm>
                  <a:off x="5701665" y="4339604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מסגרת 10">
                  <a:extLst>
                    <a:ext uri="{FF2B5EF4-FFF2-40B4-BE49-F238E27FC236}">
                      <a16:creationId xmlns:a16="http://schemas.microsoft.com/office/drawing/2014/main" id="{AB92E67F-D5A1-008D-23E5-902A96BAC121}"/>
                    </a:ext>
                  </a:extLst>
                </p:cNvPr>
                <p:cNvSpPr/>
                <p:nvPr/>
              </p:nvSpPr>
              <p:spPr>
                <a:xfrm>
                  <a:off x="6330315" y="4339604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מסגרת 12">
                  <a:extLst>
                    <a:ext uri="{FF2B5EF4-FFF2-40B4-BE49-F238E27FC236}">
                      <a16:creationId xmlns:a16="http://schemas.microsoft.com/office/drawing/2014/main" id="{9082BE95-5059-A82F-03CC-2D6ED871B800}"/>
                    </a:ext>
                  </a:extLst>
                </p:cNvPr>
                <p:cNvSpPr/>
                <p:nvPr/>
              </p:nvSpPr>
              <p:spPr>
                <a:xfrm>
                  <a:off x="6958965" y="4339604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מסגרת 14">
                  <a:extLst>
                    <a:ext uri="{FF2B5EF4-FFF2-40B4-BE49-F238E27FC236}">
                      <a16:creationId xmlns:a16="http://schemas.microsoft.com/office/drawing/2014/main" id="{94A123BB-B08B-FCE3-6CB4-55F39E9EA5DB}"/>
                    </a:ext>
                  </a:extLst>
                </p:cNvPr>
                <p:cNvSpPr/>
                <p:nvPr/>
              </p:nvSpPr>
              <p:spPr>
                <a:xfrm>
                  <a:off x="7587615" y="4339604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8" name="קבוצה 77">
                <a:extLst>
                  <a:ext uri="{FF2B5EF4-FFF2-40B4-BE49-F238E27FC236}">
                    <a16:creationId xmlns:a16="http://schemas.microsoft.com/office/drawing/2014/main" id="{E7280277-DB67-64DD-008E-E514CBDF144C}"/>
                  </a:ext>
                </a:extLst>
              </p:cNvPr>
              <p:cNvGrpSpPr/>
              <p:nvPr/>
            </p:nvGrpSpPr>
            <p:grpSpPr>
              <a:xfrm>
                <a:off x="5701665" y="4052429"/>
                <a:ext cx="2514600" cy="640080"/>
                <a:chOff x="5701665" y="3560939"/>
                <a:chExt cx="2514600" cy="640080"/>
              </a:xfrm>
            </p:grpSpPr>
            <p:sp>
              <p:nvSpPr>
                <p:cNvPr id="23" name="מסגרת 22">
                  <a:extLst>
                    <a:ext uri="{FF2B5EF4-FFF2-40B4-BE49-F238E27FC236}">
                      <a16:creationId xmlns:a16="http://schemas.microsoft.com/office/drawing/2014/main" id="{378533F9-FBD1-205C-2845-4B0787422C4F}"/>
                    </a:ext>
                  </a:extLst>
                </p:cNvPr>
                <p:cNvSpPr/>
                <p:nvPr/>
              </p:nvSpPr>
              <p:spPr>
                <a:xfrm>
                  <a:off x="5701665" y="3560939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מסגרת 23">
                  <a:extLst>
                    <a:ext uri="{FF2B5EF4-FFF2-40B4-BE49-F238E27FC236}">
                      <a16:creationId xmlns:a16="http://schemas.microsoft.com/office/drawing/2014/main" id="{00631287-AA7B-47A1-7A88-E61843955DE9}"/>
                    </a:ext>
                  </a:extLst>
                </p:cNvPr>
                <p:cNvSpPr/>
                <p:nvPr/>
              </p:nvSpPr>
              <p:spPr>
                <a:xfrm>
                  <a:off x="6330315" y="3560939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מסגרת 24">
                  <a:extLst>
                    <a:ext uri="{FF2B5EF4-FFF2-40B4-BE49-F238E27FC236}">
                      <a16:creationId xmlns:a16="http://schemas.microsoft.com/office/drawing/2014/main" id="{B8D59F77-567F-F7F1-E681-8DA630DACBFF}"/>
                    </a:ext>
                  </a:extLst>
                </p:cNvPr>
                <p:cNvSpPr/>
                <p:nvPr/>
              </p:nvSpPr>
              <p:spPr>
                <a:xfrm>
                  <a:off x="6958965" y="3560939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מסגרת 25">
                  <a:extLst>
                    <a:ext uri="{FF2B5EF4-FFF2-40B4-BE49-F238E27FC236}">
                      <a16:creationId xmlns:a16="http://schemas.microsoft.com/office/drawing/2014/main" id="{FA152742-C947-F72A-BD13-7F61FB9BB822}"/>
                    </a:ext>
                  </a:extLst>
                </p:cNvPr>
                <p:cNvSpPr/>
                <p:nvPr/>
              </p:nvSpPr>
              <p:spPr>
                <a:xfrm>
                  <a:off x="7587615" y="3560939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9" name="קבוצה 78">
                <a:extLst>
                  <a:ext uri="{FF2B5EF4-FFF2-40B4-BE49-F238E27FC236}">
                    <a16:creationId xmlns:a16="http://schemas.microsoft.com/office/drawing/2014/main" id="{D08E0A84-AAA0-3961-35D9-93E93E071392}"/>
                  </a:ext>
                </a:extLst>
              </p:cNvPr>
              <p:cNvGrpSpPr/>
              <p:nvPr/>
            </p:nvGrpSpPr>
            <p:grpSpPr>
              <a:xfrm>
                <a:off x="6330315" y="3404715"/>
                <a:ext cx="1885950" cy="640080"/>
                <a:chOff x="6330315" y="2776065"/>
                <a:chExt cx="1885950" cy="640080"/>
              </a:xfrm>
            </p:grpSpPr>
            <p:sp>
              <p:nvSpPr>
                <p:cNvPr id="32" name="מסגרת 31">
                  <a:extLst>
                    <a:ext uri="{FF2B5EF4-FFF2-40B4-BE49-F238E27FC236}">
                      <a16:creationId xmlns:a16="http://schemas.microsoft.com/office/drawing/2014/main" id="{7225E3C4-8510-9027-9A4E-B4EF621B1FA5}"/>
                    </a:ext>
                  </a:extLst>
                </p:cNvPr>
                <p:cNvSpPr/>
                <p:nvPr/>
              </p:nvSpPr>
              <p:spPr>
                <a:xfrm>
                  <a:off x="6330315" y="2776065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מסגרת 32">
                  <a:extLst>
                    <a:ext uri="{FF2B5EF4-FFF2-40B4-BE49-F238E27FC236}">
                      <a16:creationId xmlns:a16="http://schemas.microsoft.com/office/drawing/2014/main" id="{3CB4361A-5059-5245-4DC1-98762D10ACA1}"/>
                    </a:ext>
                  </a:extLst>
                </p:cNvPr>
                <p:cNvSpPr/>
                <p:nvPr/>
              </p:nvSpPr>
              <p:spPr>
                <a:xfrm>
                  <a:off x="6958965" y="2776065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מסגרת 33">
                  <a:extLst>
                    <a:ext uri="{FF2B5EF4-FFF2-40B4-BE49-F238E27FC236}">
                      <a16:creationId xmlns:a16="http://schemas.microsoft.com/office/drawing/2014/main" id="{BFE69AF6-20BC-D94B-F207-116B270145D8}"/>
                    </a:ext>
                  </a:extLst>
                </p:cNvPr>
                <p:cNvSpPr/>
                <p:nvPr/>
              </p:nvSpPr>
              <p:spPr>
                <a:xfrm>
                  <a:off x="7587615" y="2776065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0" name="קבוצה 79">
                <a:extLst>
                  <a:ext uri="{FF2B5EF4-FFF2-40B4-BE49-F238E27FC236}">
                    <a16:creationId xmlns:a16="http://schemas.microsoft.com/office/drawing/2014/main" id="{E7C7680A-2DF3-B656-F9E3-572548897FA7}"/>
                  </a:ext>
                </a:extLst>
              </p:cNvPr>
              <p:cNvGrpSpPr/>
              <p:nvPr/>
            </p:nvGrpSpPr>
            <p:grpSpPr>
              <a:xfrm>
                <a:off x="6962775" y="2758426"/>
                <a:ext cx="1257300" cy="640080"/>
                <a:chOff x="6951345" y="1878316"/>
                <a:chExt cx="1257300" cy="640080"/>
              </a:xfrm>
            </p:grpSpPr>
            <p:sp>
              <p:nvSpPr>
                <p:cNvPr id="49" name="מסגרת 48">
                  <a:extLst>
                    <a:ext uri="{FF2B5EF4-FFF2-40B4-BE49-F238E27FC236}">
                      <a16:creationId xmlns:a16="http://schemas.microsoft.com/office/drawing/2014/main" id="{84A65D23-8235-6BE4-E873-0ED74C4D8386}"/>
                    </a:ext>
                  </a:extLst>
                </p:cNvPr>
                <p:cNvSpPr/>
                <p:nvPr/>
              </p:nvSpPr>
              <p:spPr>
                <a:xfrm>
                  <a:off x="6951345" y="1878316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מסגרת 49">
                  <a:extLst>
                    <a:ext uri="{FF2B5EF4-FFF2-40B4-BE49-F238E27FC236}">
                      <a16:creationId xmlns:a16="http://schemas.microsoft.com/office/drawing/2014/main" id="{B23E7C94-8B64-849A-FD34-15C09F29A171}"/>
                    </a:ext>
                  </a:extLst>
                </p:cNvPr>
                <p:cNvSpPr/>
                <p:nvPr/>
              </p:nvSpPr>
              <p:spPr>
                <a:xfrm>
                  <a:off x="7579995" y="1878316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8" name="מסגרת 57">
                <a:extLst>
                  <a:ext uri="{FF2B5EF4-FFF2-40B4-BE49-F238E27FC236}">
                    <a16:creationId xmlns:a16="http://schemas.microsoft.com/office/drawing/2014/main" id="{C66F81C9-63ED-E3D9-7075-ACB1DD07C424}"/>
                  </a:ext>
                </a:extLst>
              </p:cNvPr>
              <p:cNvSpPr/>
              <p:nvPr/>
            </p:nvSpPr>
            <p:spPr>
              <a:xfrm>
                <a:off x="7587615" y="2104563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5" name="קבוצה 74">
                <a:extLst>
                  <a:ext uri="{FF2B5EF4-FFF2-40B4-BE49-F238E27FC236}">
                    <a16:creationId xmlns:a16="http://schemas.microsoft.com/office/drawing/2014/main" id="{0618A11F-7F0C-1AA4-27D8-B3D86D37B298}"/>
                  </a:ext>
                </a:extLst>
              </p:cNvPr>
              <p:cNvGrpSpPr/>
              <p:nvPr/>
            </p:nvGrpSpPr>
            <p:grpSpPr>
              <a:xfrm>
                <a:off x="3815715" y="6010755"/>
                <a:ext cx="4400550" cy="640080"/>
                <a:chOff x="3815715" y="5896455"/>
                <a:chExt cx="4400550" cy="640080"/>
              </a:xfrm>
            </p:grpSpPr>
            <p:sp>
              <p:nvSpPr>
                <p:cNvPr id="60" name="מסגרת 59">
                  <a:extLst>
                    <a:ext uri="{FF2B5EF4-FFF2-40B4-BE49-F238E27FC236}">
                      <a16:creationId xmlns:a16="http://schemas.microsoft.com/office/drawing/2014/main" id="{7CC5C9DF-C60C-926E-E99B-0FD73641DE30}"/>
                    </a:ext>
                  </a:extLst>
                </p:cNvPr>
                <p:cNvSpPr/>
                <p:nvPr/>
              </p:nvSpPr>
              <p:spPr>
                <a:xfrm>
                  <a:off x="3815715" y="5896455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מסגרת 60">
                  <a:extLst>
                    <a:ext uri="{FF2B5EF4-FFF2-40B4-BE49-F238E27FC236}">
                      <a16:creationId xmlns:a16="http://schemas.microsoft.com/office/drawing/2014/main" id="{3E6CD47F-90B2-9A3D-1843-BB98471B010C}"/>
                    </a:ext>
                  </a:extLst>
                </p:cNvPr>
                <p:cNvSpPr/>
                <p:nvPr/>
              </p:nvSpPr>
              <p:spPr>
                <a:xfrm>
                  <a:off x="4444365" y="5896455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מסגרת 61">
                  <a:extLst>
                    <a:ext uri="{FF2B5EF4-FFF2-40B4-BE49-F238E27FC236}">
                      <a16:creationId xmlns:a16="http://schemas.microsoft.com/office/drawing/2014/main" id="{D400202E-215F-F5ED-57A9-57C4BC590493}"/>
                    </a:ext>
                  </a:extLst>
                </p:cNvPr>
                <p:cNvSpPr/>
                <p:nvPr/>
              </p:nvSpPr>
              <p:spPr>
                <a:xfrm>
                  <a:off x="5073015" y="5896455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מסגרת 62">
                  <a:extLst>
                    <a:ext uri="{FF2B5EF4-FFF2-40B4-BE49-F238E27FC236}">
                      <a16:creationId xmlns:a16="http://schemas.microsoft.com/office/drawing/2014/main" id="{4752B49B-9D01-E916-57F3-5E2A789B643C}"/>
                    </a:ext>
                  </a:extLst>
                </p:cNvPr>
                <p:cNvSpPr/>
                <p:nvPr/>
              </p:nvSpPr>
              <p:spPr>
                <a:xfrm>
                  <a:off x="5701665" y="5896455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מסגרת 63">
                  <a:extLst>
                    <a:ext uri="{FF2B5EF4-FFF2-40B4-BE49-F238E27FC236}">
                      <a16:creationId xmlns:a16="http://schemas.microsoft.com/office/drawing/2014/main" id="{B56FE326-B9B9-4E56-10D4-562549A0C09D}"/>
                    </a:ext>
                  </a:extLst>
                </p:cNvPr>
                <p:cNvSpPr/>
                <p:nvPr/>
              </p:nvSpPr>
              <p:spPr>
                <a:xfrm>
                  <a:off x="6330315" y="5896455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מסגרת 64">
                  <a:extLst>
                    <a:ext uri="{FF2B5EF4-FFF2-40B4-BE49-F238E27FC236}">
                      <a16:creationId xmlns:a16="http://schemas.microsoft.com/office/drawing/2014/main" id="{729CC916-F18C-B017-361C-A24682EEF95B}"/>
                    </a:ext>
                  </a:extLst>
                </p:cNvPr>
                <p:cNvSpPr/>
                <p:nvPr/>
              </p:nvSpPr>
              <p:spPr>
                <a:xfrm>
                  <a:off x="6958965" y="5896455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מסגרת 65">
                  <a:extLst>
                    <a:ext uri="{FF2B5EF4-FFF2-40B4-BE49-F238E27FC236}">
                      <a16:creationId xmlns:a16="http://schemas.microsoft.com/office/drawing/2014/main" id="{D121A900-17B3-4CB7-A56F-A8B26D8112B3}"/>
                    </a:ext>
                  </a:extLst>
                </p:cNvPr>
                <p:cNvSpPr/>
                <p:nvPr/>
              </p:nvSpPr>
              <p:spPr>
                <a:xfrm>
                  <a:off x="7587615" y="5896455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קבוצה 75">
                <a:extLst>
                  <a:ext uri="{FF2B5EF4-FFF2-40B4-BE49-F238E27FC236}">
                    <a16:creationId xmlns:a16="http://schemas.microsoft.com/office/drawing/2014/main" id="{58BAAEE5-9B92-5CE7-6D5B-47FC9F50ED90}"/>
                  </a:ext>
                </a:extLst>
              </p:cNvPr>
              <p:cNvGrpSpPr/>
              <p:nvPr/>
            </p:nvGrpSpPr>
            <p:grpSpPr>
              <a:xfrm>
                <a:off x="4444365" y="5357820"/>
                <a:ext cx="3771900" cy="640080"/>
                <a:chOff x="4444365" y="5117790"/>
                <a:chExt cx="3771900" cy="640080"/>
              </a:xfrm>
            </p:grpSpPr>
            <p:sp>
              <p:nvSpPr>
                <p:cNvPr id="69" name="מסגרת 68">
                  <a:extLst>
                    <a:ext uri="{FF2B5EF4-FFF2-40B4-BE49-F238E27FC236}">
                      <a16:creationId xmlns:a16="http://schemas.microsoft.com/office/drawing/2014/main" id="{516A9A8F-C3FE-A834-03AE-C45D4A37912C}"/>
                    </a:ext>
                  </a:extLst>
                </p:cNvPr>
                <p:cNvSpPr/>
                <p:nvPr/>
              </p:nvSpPr>
              <p:spPr>
                <a:xfrm>
                  <a:off x="4444365" y="5117790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מסגרת 69">
                  <a:extLst>
                    <a:ext uri="{FF2B5EF4-FFF2-40B4-BE49-F238E27FC236}">
                      <a16:creationId xmlns:a16="http://schemas.microsoft.com/office/drawing/2014/main" id="{8CDC86F7-FDF9-CB6A-D811-0DD83E19B7AA}"/>
                    </a:ext>
                  </a:extLst>
                </p:cNvPr>
                <p:cNvSpPr/>
                <p:nvPr/>
              </p:nvSpPr>
              <p:spPr>
                <a:xfrm>
                  <a:off x="5073015" y="5117790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מסגרת 70">
                  <a:extLst>
                    <a:ext uri="{FF2B5EF4-FFF2-40B4-BE49-F238E27FC236}">
                      <a16:creationId xmlns:a16="http://schemas.microsoft.com/office/drawing/2014/main" id="{74A2BDA6-50FF-C8C0-E509-32F353583F1C}"/>
                    </a:ext>
                  </a:extLst>
                </p:cNvPr>
                <p:cNvSpPr/>
                <p:nvPr/>
              </p:nvSpPr>
              <p:spPr>
                <a:xfrm>
                  <a:off x="5701665" y="5117790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מסגרת 71">
                  <a:extLst>
                    <a:ext uri="{FF2B5EF4-FFF2-40B4-BE49-F238E27FC236}">
                      <a16:creationId xmlns:a16="http://schemas.microsoft.com/office/drawing/2014/main" id="{B6263934-C8F9-EAA8-8703-2597715DCDBB}"/>
                    </a:ext>
                  </a:extLst>
                </p:cNvPr>
                <p:cNvSpPr/>
                <p:nvPr/>
              </p:nvSpPr>
              <p:spPr>
                <a:xfrm>
                  <a:off x="6330315" y="5117790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מסגרת 72">
                  <a:extLst>
                    <a:ext uri="{FF2B5EF4-FFF2-40B4-BE49-F238E27FC236}">
                      <a16:creationId xmlns:a16="http://schemas.microsoft.com/office/drawing/2014/main" id="{E9CA70BC-8949-DFF2-6684-BA97E9CB22FB}"/>
                    </a:ext>
                  </a:extLst>
                </p:cNvPr>
                <p:cNvSpPr/>
                <p:nvPr/>
              </p:nvSpPr>
              <p:spPr>
                <a:xfrm>
                  <a:off x="6958965" y="5117790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מסגרת 73">
                  <a:extLst>
                    <a:ext uri="{FF2B5EF4-FFF2-40B4-BE49-F238E27FC236}">
                      <a16:creationId xmlns:a16="http://schemas.microsoft.com/office/drawing/2014/main" id="{B8D0E15A-D15C-B09F-0114-E4D4EBB0C0F3}"/>
                    </a:ext>
                  </a:extLst>
                </p:cNvPr>
                <p:cNvSpPr/>
                <p:nvPr/>
              </p:nvSpPr>
              <p:spPr>
                <a:xfrm>
                  <a:off x="7587615" y="5117790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31DBAC14-52C5-ED15-72A4-D9577C0E86AF}"/>
              </a:ext>
            </a:extLst>
          </p:cNvPr>
          <p:cNvGrpSpPr/>
          <p:nvPr/>
        </p:nvGrpSpPr>
        <p:grpSpPr>
          <a:xfrm>
            <a:off x="7984449" y="1664797"/>
            <a:ext cx="3269975" cy="3327430"/>
            <a:chOff x="3815715" y="2104563"/>
            <a:chExt cx="4404360" cy="4546272"/>
          </a:xfrm>
        </p:grpSpPr>
        <p:grpSp>
          <p:nvGrpSpPr>
            <p:cNvPr id="14" name="קבוצה 13">
              <a:extLst>
                <a:ext uri="{FF2B5EF4-FFF2-40B4-BE49-F238E27FC236}">
                  <a16:creationId xmlns:a16="http://schemas.microsoft.com/office/drawing/2014/main" id="{24F7A3D6-3BC8-9690-A1C7-722A3FF8464E}"/>
                </a:ext>
              </a:extLst>
            </p:cNvPr>
            <p:cNvGrpSpPr/>
            <p:nvPr/>
          </p:nvGrpSpPr>
          <p:grpSpPr>
            <a:xfrm>
              <a:off x="5073015" y="4705364"/>
              <a:ext cx="3143250" cy="640080"/>
              <a:chOff x="5073015" y="4339604"/>
              <a:chExt cx="3143250" cy="640080"/>
            </a:xfrm>
          </p:grpSpPr>
          <p:sp>
            <p:nvSpPr>
              <p:cNvPr id="180" name="מסגרת 179">
                <a:extLst>
                  <a:ext uri="{FF2B5EF4-FFF2-40B4-BE49-F238E27FC236}">
                    <a16:creationId xmlns:a16="http://schemas.microsoft.com/office/drawing/2014/main" id="{4DD5AE3C-B94A-69A7-0AF9-C6F54F547DFA}"/>
                  </a:ext>
                </a:extLst>
              </p:cNvPr>
              <p:cNvSpPr/>
              <p:nvPr/>
            </p:nvSpPr>
            <p:spPr>
              <a:xfrm>
                <a:off x="507301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מסגרת 180">
                <a:extLst>
                  <a:ext uri="{FF2B5EF4-FFF2-40B4-BE49-F238E27FC236}">
                    <a16:creationId xmlns:a16="http://schemas.microsoft.com/office/drawing/2014/main" id="{8219EBAA-3A1C-F0D8-C5A7-6368A44E13E4}"/>
                  </a:ext>
                </a:extLst>
              </p:cNvPr>
              <p:cNvSpPr/>
              <p:nvPr/>
            </p:nvSpPr>
            <p:spPr>
              <a:xfrm>
                <a:off x="570166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מסגרת 181">
                <a:extLst>
                  <a:ext uri="{FF2B5EF4-FFF2-40B4-BE49-F238E27FC236}">
                    <a16:creationId xmlns:a16="http://schemas.microsoft.com/office/drawing/2014/main" id="{08EDCE2B-026C-F159-04CB-B6F05245AC07}"/>
                  </a:ext>
                </a:extLst>
              </p:cNvPr>
              <p:cNvSpPr/>
              <p:nvPr/>
            </p:nvSpPr>
            <p:spPr>
              <a:xfrm>
                <a:off x="633031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מסגרת 182">
                <a:extLst>
                  <a:ext uri="{FF2B5EF4-FFF2-40B4-BE49-F238E27FC236}">
                    <a16:creationId xmlns:a16="http://schemas.microsoft.com/office/drawing/2014/main" id="{3222F7CC-6419-A283-8DA5-A1BA6C5648EC}"/>
                  </a:ext>
                </a:extLst>
              </p:cNvPr>
              <p:cNvSpPr/>
              <p:nvPr/>
            </p:nvSpPr>
            <p:spPr>
              <a:xfrm>
                <a:off x="695896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מסגרת 183">
                <a:extLst>
                  <a:ext uri="{FF2B5EF4-FFF2-40B4-BE49-F238E27FC236}">
                    <a16:creationId xmlns:a16="http://schemas.microsoft.com/office/drawing/2014/main" id="{9AE3980E-0944-F54A-D1F7-95F9E0D2EB62}"/>
                  </a:ext>
                </a:extLst>
              </p:cNvPr>
              <p:cNvSpPr/>
              <p:nvPr/>
            </p:nvSpPr>
            <p:spPr>
              <a:xfrm>
                <a:off x="758761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קבוצה 15">
              <a:extLst>
                <a:ext uri="{FF2B5EF4-FFF2-40B4-BE49-F238E27FC236}">
                  <a16:creationId xmlns:a16="http://schemas.microsoft.com/office/drawing/2014/main" id="{E3A32A8C-61EE-81D8-556E-B0B9204FDB69}"/>
                </a:ext>
              </a:extLst>
            </p:cNvPr>
            <p:cNvGrpSpPr/>
            <p:nvPr/>
          </p:nvGrpSpPr>
          <p:grpSpPr>
            <a:xfrm>
              <a:off x="5701665" y="4052429"/>
              <a:ext cx="2514600" cy="640080"/>
              <a:chOff x="5701665" y="3560939"/>
              <a:chExt cx="2514600" cy="640080"/>
            </a:xfrm>
          </p:grpSpPr>
          <p:sp>
            <p:nvSpPr>
              <p:cNvPr id="176" name="מסגרת 175">
                <a:extLst>
                  <a:ext uri="{FF2B5EF4-FFF2-40B4-BE49-F238E27FC236}">
                    <a16:creationId xmlns:a16="http://schemas.microsoft.com/office/drawing/2014/main" id="{93D5D9D5-6C29-E936-7486-DEF452398B20}"/>
                  </a:ext>
                </a:extLst>
              </p:cNvPr>
              <p:cNvSpPr/>
              <p:nvPr/>
            </p:nvSpPr>
            <p:spPr>
              <a:xfrm>
                <a:off x="5701665" y="3560939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מסגרת 176">
                <a:extLst>
                  <a:ext uri="{FF2B5EF4-FFF2-40B4-BE49-F238E27FC236}">
                    <a16:creationId xmlns:a16="http://schemas.microsoft.com/office/drawing/2014/main" id="{8ACAA4F9-185E-99AE-E754-C1DEE1848ADD}"/>
                  </a:ext>
                </a:extLst>
              </p:cNvPr>
              <p:cNvSpPr/>
              <p:nvPr/>
            </p:nvSpPr>
            <p:spPr>
              <a:xfrm>
                <a:off x="6330315" y="3560939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מסגרת 177">
                <a:extLst>
                  <a:ext uri="{FF2B5EF4-FFF2-40B4-BE49-F238E27FC236}">
                    <a16:creationId xmlns:a16="http://schemas.microsoft.com/office/drawing/2014/main" id="{73B22DA7-38BD-C79E-E0B9-D82226ADD2FA}"/>
                  </a:ext>
                </a:extLst>
              </p:cNvPr>
              <p:cNvSpPr/>
              <p:nvPr/>
            </p:nvSpPr>
            <p:spPr>
              <a:xfrm>
                <a:off x="6958965" y="3560939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מסגרת 178">
                <a:extLst>
                  <a:ext uri="{FF2B5EF4-FFF2-40B4-BE49-F238E27FC236}">
                    <a16:creationId xmlns:a16="http://schemas.microsoft.com/office/drawing/2014/main" id="{95C64A49-4BD1-2098-1576-EAE2689DFD17}"/>
                  </a:ext>
                </a:extLst>
              </p:cNvPr>
              <p:cNvSpPr/>
              <p:nvPr/>
            </p:nvSpPr>
            <p:spPr>
              <a:xfrm>
                <a:off x="7587615" y="3560939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קבוצה 17">
              <a:extLst>
                <a:ext uri="{FF2B5EF4-FFF2-40B4-BE49-F238E27FC236}">
                  <a16:creationId xmlns:a16="http://schemas.microsoft.com/office/drawing/2014/main" id="{442781D2-73C4-D326-AA83-6BC76AEB9FEF}"/>
                </a:ext>
              </a:extLst>
            </p:cNvPr>
            <p:cNvGrpSpPr/>
            <p:nvPr/>
          </p:nvGrpSpPr>
          <p:grpSpPr>
            <a:xfrm>
              <a:off x="6330315" y="3404715"/>
              <a:ext cx="1885950" cy="640080"/>
              <a:chOff x="6330315" y="2776065"/>
              <a:chExt cx="1885950" cy="640080"/>
            </a:xfrm>
          </p:grpSpPr>
          <p:sp>
            <p:nvSpPr>
              <p:cNvPr id="173" name="מסגרת 172">
                <a:extLst>
                  <a:ext uri="{FF2B5EF4-FFF2-40B4-BE49-F238E27FC236}">
                    <a16:creationId xmlns:a16="http://schemas.microsoft.com/office/drawing/2014/main" id="{68D98BAA-00DB-6D16-8DE7-88BC779C55DC}"/>
                  </a:ext>
                </a:extLst>
              </p:cNvPr>
              <p:cNvSpPr/>
              <p:nvPr/>
            </p:nvSpPr>
            <p:spPr>
              <a:xfrm>
                <a:off x="6330315" y="277606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מסגרת 173">
                <a:extLst>
                  <a:ext uri="{FF2B5EF4-FFF2-40B4-BE49-F238E27FC236}">
                    <a16:creationId xmlns:a16="http://schemas.microsoft.com/office/drawing/2014/main" id="{1C44F22C-2634-23BB-55FD-3C0D982523F1}"/>
                  </a:ext>
                </a:extLst>
              </p:cNvPr>
              <p:cNvSpPr/>
              <p:nvPr/>
            </p:nvSpPr>
            <p:spPr>
              <a:xfrm>
                <a:off x="6958965" y="277606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מסגרת 174">
                <a:extLst>
                  <a:ext uri="{FF2B5EF4-FFF2-40B4-BE49-F238E27FC236}">
                    <a16:creationId xmlns:a16="http://schemas.microsoft.com/office/drawing/2014/main" id="{2433A9EF-4F06-7C33-E192-0E97C86F70E7}"/>
                  </a:ext>
                </a:extLst>
              </p:cNvPr>
              <p:cNvSpPr/>
              <p:nvPr/>
            </p:nvSpPr>
            <p:spPr>
              <a:xfrm>
                <a:off x="7587615" y="277606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קבוצה 18">
              <a:extLst>
                <a:ext uri="{FF2B5EF4-FFF2-40B4-BE49-F238E27FC236}">
                  <a16:creationId xmlns:a16="http://schemas.microsoft.com/office/drawing/2014/main" id="{FD49B1B3-7F03-7F90-98E3-EA9C06FF1C76}"/>
                </a:ext>
              </a:extLst>
            </p:cNvPr>
            <p:cNvGrpSpPr/>
            <p:nvPr/>
          </p:nvGrpSpPr>
          <p:grpSpPr>
            <a:xfrm>
              <a:off x="6962775" y="2758426"/>
              <a:ext cx="1257300" cy="640080"/>
              <a:chOff x="6951345" y="1878316"/>
              <a:chExt cx="1257300" cy="640080"/>
            </a:xfrm>
          </p:grpSpPr>
          <p:sp>
            <p:nvSpPr>
              <p:cNvPr id="171" name="מסגרת 170">
                <a:extLst>
                  <a:ext uri="{FF2B5EF4-FFF2-40B4-BE49-F238E27FC236}">
                    <a16:creationId xmlns:a16="http://schemas.microsoft.com/office/drawing/2014/main" id="{DF9A0FDD-29B5-84C5-1371-1FFC0B0B113E}"/>
                  </a:ext>
                </a:extLst>
              </p:cNvPr>
              <p:cNvSpPr/>
              <p:nvPr/>
            </p:nvSpPr>
            <p:spPr>
              <a:xfrm>
                <a:off x="6951345" y="1878316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מסגרת 171">
                <a:extLst>
                  <a:ext uri="{FF2B5EF4-FFF2-40B4-BE49-F238E27FC236}">
                    <a16:creationId xmlns:a16="http://schemas.microsoft.com/office/drawing/2014/main" id="{DC90AB3A-34DB-FF3C-F145-F135F5500B46}"/>
                  </a:ext>
                </a:extLst>
              </p:cNvPr>
              <p:cNvSpPr/>
              <p:nvPr/>
            </p:nvSpPr>
            <p:spPr>
              <a:xfrm>
                <a:off x="7579995" y="1878316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מסגרת 26">
              <a:extLst>
                <a:ext uri="{FF2B5EF4-FFF2-40B4-BE49-F238E27FC236}">
                  <a16:creationId xmlns:a16="http://schemas.microsoft.com/office/drawing/2014/main" id="{45279630-DE5E-1336-CBB1-39CE090E4EC5}"/>
                </a:ext>
              </a:extLst>
            </p:cNvPr>
            <p:cNvSpPr/>
            <p:nvPr/>
          </p:nvSpPr>
          <p:spPr>
            <a:xfrm>
              <a:off x="7587615" y="2104563"/>
              <a:ext cx="628650" cy="64008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grpSp>
          <p:nvGrpSpPr>
            <p:cNvPr id="35" name="קבוצה 34">
              <a:extLst>
                <a:ext uri="{FF2B5EF4-FFF2-40B4-BE49-F238E27FC236}">
                  <a16:creationId xmlns:a16="http://schemas.microsoft.com/office/drawing/2014/main" id="{84BA38FE-3839-3AA9-6901-55A42762843E}"/>
                </a:ext>
              </a:extLst>
            </p:cNvPr>
            <p:cNvGrpSpPr/>
            <p:nvPr/>
          </p:nvGrpSpPr>
          <p:grpSpPr>
            <a:xfrm>
              <a:off x="3815715" y="6010755"/>
              <a:ext cx="4400550" cy="640080"/>
              <a:chOff x="3815715" y="5896455"/>
              <a:chExt cx="4400550" cy="640080"/>
            </a:xfrm>
          </p:grpSpPr>
          <p:sp>
            <p:nvSpPr>
              <p:cNvPr id="164" name="מסגרת 163">
                <a:extLst>
                  <a:ext uri="{FF2B5EF4-FFF2-40B4-BE49-F238E27FC236}">
                    <a16:creationId xmlns:a16="http://schemas.microsoft.com/office/drawing/2014/main" id="{981A87FA-8745-27AB-BF7F-54654C404F79}"/>
                  </a:ext>
                </a:extLst>
              </p:cNvPr>
              <p:cNvSpPr/>
              <p:nvPr/>
            </p:nvSpPr>
            <p:spPr>
              <a:xfrm>
                <a:off x="381571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מסגרת 164">
                <a:extLst>
                  <a:ext uri="{FF2B5EF4-FFF2-40B4-BE49-F238E27FC236}">
                    <a16:creationId xmlns:a16="http://schemas.microsoft.com/office/drawing/2014/main" id="{C6CDC503-9256-5F40-88A4-7B6BB01770CD}"/>
                  </a:ext>
                </a:extLst>
              </p:cNvPr>
              <p:cNvSpPr/>
              <p:nvPr/>
            </p:nvSpPr>
            <p:spPr>
              <a:xfrm>
                <a:off x="444436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מסגרת 165">
                <a:extLst>
                  <a:ext uri="{FF2B5EF4-FFF2-40B4-BE49-F238E27FC236}">
                    <a16:creationId xmlns:a16="http://schemas.microsoft.com/office/drawing/2014/main" id="{57C53136-A4E1-B18B-E240-E33D232FBCC6}"/>
                  </a:ext>
                </a:extLst>
              </p:cNvPr>
              <p:cNvSpPr/>
              <p:nvPr/>
            </p:nvSpPr>
            <p:spPr>
              <a:xfrm>
                <a:off x="507301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מסגרת 166">
                <a:extLst>
                  <a:ext uri="{FF2B5EF4-FFF2-40B4-BE49-F238E27FC236}">
                    <a16:creationId xmlns:a16="http://schemas.microsoft.com/office/drawing/2014/main" id="{0E0FE927-DB0A-71CD-4415-8D8AC9EA7BB8}"/>
                  </a:ext>
                </a:extLst>
              </p:cNvPr>
              <p:cNvSpPr/>
              <p:nvPr/>
            </p:nvSpPr>
            <p:spPr>
              <a:xfrm>
                <a:off x="570166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מסגרת 167">
                <a:extLst>
                  <a:ext uri="{FF2B5EF4-FFF2-40B4-BE49-F238E27FC236}">
                    <a16:creationId xmlns:a16="http://schemas.microsoft.com/office/drawing/2014/main" id="{1D3B333C-E69F-B545-C656-37F66FB65038}"/>
                  </a:ext>
                </a:extLst>
              </p:cNvPr>
              <p:cNvSpPr/>
              <p:nvPr/>
            </p:nvSpPr>
            <p:spPr>
              <a:xfrm>
                <a:off x="633031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מסגרת 168">
                <a:extLst>
                  <a:ext uri="{FF2B5EF4-FFF2-40B4-BE49-F238E27FC236}">
                    <a16:creationId xmlns:a16="http://schemas.microsoft.com/office/drawing/2014/main" id="{68298BA3-14C3-6D68-CC68-E72DF8A899A4}"/>
                  </a:ext>
                </a:extLst>
              </p:cNvPr>
              <p:cNvSpPr/>
              <p:nvPr/>
            </p:nvSpPr>
            <p:spPr>
              <a:xfrm>
                <a:off x="695896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מסגרת 169">
                <a:extLst>
                  <a:ext uri="{FF2B5EF4-FFF2-40B4-BE49-F238E27FC236}">
                    <a16:creationId xmlns:a16="http://schemas.microsoft.com/office/drawing/2014/main" id="{C536E3D2-E5BB-33FA-FD10-E315C74563F5}"/>
                  </a:ext>
                </a:extLst>
              </p:cNvPr>
              <p:cNvSpPr/>
              <p:nvPr/>
            </p:nvSpPr>
            <p:spPr>
              <a:xfrm>
                <a:off x="758761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קבוצה 42">
              <a:extLst>
                <a:ext uri="{FF2B5EF4-FFF2-40B4-BE49-F238E27FC236}">
                  <a16:creationId xmlns:a16="http://schemas.microsoft.com/office/drawing/2014/main" id="{08CD4CE6-8227-C818-48D1-8C9C849FEA27}"/>
                </a:ext>
              </a:extLst>
            </p:cNvPr>
            <p:cNvGrpSpPr/>
            <p:nvPr/>
          </p:nvGrpSpPr>
          <p:grpSpPr>
            <a:xfrm>
              <a:off x="4444365" y="5357820"/>
              <a:ext cx="3771900" cy="640080"/>
              <a:chOff x="4444365" y="5117790"/>
              <a:chExt cx="3771900" cy="640080"/>
            </a:xfrm>
          </p:grpSpPr>
          <p:sp>
            <p:nvSpPr>
              <p:cNvPr id="51" name="מסגרת 50">
                <a:extLst>
                  <a:ext uri="{FF2B5EF4-FFF2-40B4-BE49-F238E27FC236}">
                    <a16:creationId xmlns:a16="http://schemas.microsoft.com/office/drawing/2014/main" id="{6313AF6D-F811-9E36-B052-E283A72D6231}"/>
                  </a:ext>
                </a:extLst>
              </p:cNvPr>
              <p:cNvSpPr/>
              <p:nvPr/>
            </p:nvSpPr>
            <p:spPr>
              <a:xfrm>
                <a:off x="444436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מסגרת 58">
                <a:extLst>
                  <a:ext uri="{FF2B5EF4-FFF2-40B4-BE49-F238E27FC236}">
                    <a16:creationId xmlns:a16="http://schemas.microsoft.com/office/drawing/2014/main" id="{E36E2AAB-822A-2A19-F54B-167E3FE39BA6}"/>
                  </a:ext>
                </a:extLst>
              </p:cNvPr>
              <p:cNvSpPr/>
              <p:nvPr/>
            </p:nvSpPr>
            <p:spPr>
              <a:xfrm>
                <a:off x="507301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מסגרת 66">
                <a:extLst>
                  <a:ext uri="{FF2B5EF4-FFF2-40B4-BE49-F238E27FC236}">
                    <a16:creationId xmlns:a16="http://schemas.microsoft.com/office/drawing/2014/main" id="{1A99EA59-8108-66C7-1765-5F1A367072F7}"/>
                  </a:ext>
                </a:extLst>
              </p:cNvPr>
              <p:cNvSpPr/>
              <p:nvPr/>
            </p:nvSpPr>
            <p:spPr>
              <a:xfrm>
                <a:off x="570166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מסגרת 158">
                <a:extLst>
                  <a:ext uri="{FF2B5EF4-FFF2-40B4-BE49-F238E27FC236}">
                    <a16:creationId xmlns:a16="http://schemas.microsoft.com/office/drawing/2014/main" id="{5989093C-AEEE-20C3-EE2B-A5684DFA51D7}"/>
                  </a:ext>
                </a:extLst>
              </p:cNvPr>
              <p:cNvSpPr/>
              <p:nvPr/>
            </p:nvSpPr>
            <p:spPr>
              <a:xfrm>
                <a:off x="633031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מסגרת 159">
                <a:extLst>
                  <a:ext uri="{FF2B5EF4-FFF2-40B4-BE49-F238E27FC236}">
                    <a16:creationId xmlns:a16="http://schemas.microsoft.com/office/drawing/2014/main" id="{DD9022F2-F139-679C-56CB-5332A109B465}"/>
                  </a:ext>
                </a:extLst>
              </p:cNvPr>
              <p:cNvSpPr/>
              <p:nvPr/>
            </p:nvSpPr>
            <p:spPr>
              <a:xfrm>
                <a:off x="695896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מסגרת 161">
                <a:extLst>
                  <a:ext uri="{FF2B5EF4-FFF2-40B4-BE49-F238E27FC236}">
                    <a16:creationId xmlns:a16="http://schemas.microsoft.com/office/drawing/2014/main" id="{AA8F0254-9F36-F323-62D3-1D183B4E51BD}"/>
                  </a:ext>
                </a:extLst>
              </p:cNvPr>
              <p:cNvSpPr/>
              <p:nvPr/>
            </p:nvSpPr>
            <p:spPr>
              <a:xfrm>
                <a:off x="758761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19" name="מלבן 218">
            <a:extLst>
              <a:ext uri="{FF2B5EF4-FFF2-40B4-BE49-F238E27FC236}">
                <a16:creationId xmlns:a16="http://schemas.microsoft.com/office/drawing/2014/main" id="{6F2F75A4-C8BA-9190-B6CF-353D1EE2864B}"/>
              </a:ext>
            </a:extLst>
          </p:cNvPr>
          <p:cNvSpPr/>
          <p:nvPr/>
        </p:nvSpPr>
        <p:spPr>
          <a:xfrm>
            <a:off x="8675164" y="542854"/>
            <a:ext cx="27286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לפני ההשלמה</a:t>
            </a:r>
          </a:p>
        </p:txBody>
      </p:sp>
      <p:sp>
        <p:nvSpPr>
          <p:cNvPr id="220" name="מלבן 219">
            <a:extLst>
              <a:ext uri="{FF2B5EF4-FFF2-40B4-BE49-F238E27FC236}">
                <a16:creationId xmlns:a16="http://schemas.microsoft.com/office/drawing/2014/main" id="{1C76F9F6-A3C8-1158-9AC3-0320FABC7D33}"/>
              </a:ext>
            </a:extLst>
          </p:cNvPr>
          <p:cNvSpPr/>
          <p:nvPr/>
        </p:nvSpPr>
        <p:spPr>
          <a:xfrm>
            <a:off x="1785872" y="492263"/>
            <a:ext cx="2876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אחרי ההשלמה</a:t>
            </a:r>
          </a:p>
        </p:txBody>
      </p:sp>
      <p:sp>
        <p:nvSpPr>
          <p:cNvPr id="224" name="מלבן 223">
            <a:extLst>
              <a:ext uri="{FF2B5EF4-FFF2-40B4-BE49-F238E27FC236}">
                <a16:creationId xmlns:a16="http://schemas.microsoft.com/office/drawing/2014/main" id="{2AD03F63-EAC7-83A5-9127-FBED1FF6C016}"/>
              </a:ext>
            </a:extLst>
          </p:cNvPr>
          <p:cNvSpPr/>
          <p:nvPr/>
        </p:nvSpPr>
        <p:spPr>
          <a:xfrm>
            <a:off x="7365511" y="5236359"/>
            <a:ext cx="40382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4000" b="1" cap="none" spc="0" dirty="0">
                <a:ln/>
                <a:solidFill>
                  <a:schemeClr val="accent4"/>
                </a:solidFill>
                <a:effectLst/>
              </a:rPr>
              <a:t>7 עמודות ו- 7 שורות</a:t>
            </a:r>
          </a:p>
        </p:txBody>
      </p:sp>
      <p:sp>
        <p:nvSpPr>
          <p:cNvPr id="226" name="מלבן 225">
            <a:extLst>
              <a:ext uri="{FF2B5EF4-FFF2-40B4-BE49-F238E27FC236}">
                <a16:creationId xmlns:a16="http://schemas.microsoft.com/office/drawing/2014/main" id="{B036ACEA-6FFB-64FB-0FC5-EC32630BAF52}"/>
              </a:ext>
            </a:extLst>
          </p:cNvPr>
          <p:cNvSpPr/>
          <p:nvPr/>
        </p:nvSpPr>
        <p:spPr>
          <a:xfrm>
            <a:off x="727176" y="5262087"/>
            <a:ext cx="40382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4000" b="1" cap="none" spc="0" dirty="0">
                <a:ln/>
                <a:solidFill>
                  <a:schemeClr val="accent4"/>
                </a:solidFill>
                <a:effectLst/>
              </a:rPr>
              <a:t>7 עמודות ו- 8 שורות</a:t>
            </a:r>
          </a:p>
        </p:txBody>
      </p:sp>
      <p:sp>
        <p:nvSpPr>
          <p:cNvPr id="227" name="חץ: שמאלה 226">
            <a:extLst>
              <a:ext uri="{FF2B5EF4-FFF2-40B4-BE49-F238E27FC236}">
                <a16:creationId xmlns:a16="http://schemas.microsoft.com/office/drawing/2014/main" id="{6587C438-6C95-9604-003B-3442817072B7}"/>
              </a:ext>
            </a:extLst>
          </p:cNvPr>
          <p:cNvSpPr/>
          <p:nvPr/>
        </p:nvSpPr>
        <p:spPr>
          <a:xfrm>
            <a:off x="5091552" y="2462034"/>
            <a:ext cx="3153260" cy="70788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8" name="מלבן 227">
            <a:extLst>
              <a:ext uri="{FF2B5EF4-FFF2-40B4-BE49-F238E27FC236}">
                <a16:creationId xmlns:a16="http://schemas.microsoft.com/office/drawing/2014/main" id="{BAE0D5D9-F161-046F-568F-46DC69D076FB}"/>
              </a:ext>
            </a:extLst>
          </p:cNvPr>
          <p:cNvSpPr/>
          <p:nvPr/>
        </p:nvSpPr>
        <p:spPr>
          <a:xfrm>
            <a:off x="4125953" y="1466181"/>
            <a:ext cx="41385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he-IL" sz="2800" b="1" cap="none" spc="0" dirty="0">
                <a:ln/>
                <a:solidFill>
                  <a:schemeClr val="accent4"/>
                </a:solidFill>
                <a:effectLst/>
              </a:rPr>
              <a:t>מספר העמודות לא השתנה</a:t>
            </a:r>
          </a:p>
          <a:p>
            <a:pPr algn="r"/>
            <a:r>
              <a:rPr lang="he-IL" sz="2800" b="1" dirty="0">
                <a:ln/>
                <a:solidFill>
                  <a:schemeClr val="accent4"/>
                </a:solidFill>
              </a:rPr>
              <a:t>בשני המבנים </a:t>
            </a:r>
            <a:r>
              <a:rPr lang="he-IL" sz="2800" b="1" cap="none" spc="0" dirty="0">
                <a:ln/>
                <a:solidFill>
                  <a:schemeClr val="accent4"/>
                </a:solidFill>
                <a:effectLst/>
              </a:rPr>
              <a:t>7 עמודות.</a:t>
            </a:r>
          </a:p>
        </p:txBody>
      </p:sp>
      <p:sp>
        <p:nvSpPr>
          <p:cNvPr id="230" name="מלבן 229">
            <a:extLst>
              <a:ext uri="{FF2B5EF4-FFF2-40B4-BE49-F238E27FC236}">
                <a16:creationId xmlns:a16="http://schemas.microsoft.com/office/drawing/2014/main" id="{C3D9ED23-991A-4A3B-DFBE-E072E8552089}"/>
              </a:ext>
            </a:extLst>
          </p:cNvPr>
          <p:cNvSpPr/>
          <p:nvPr/>
        </p:nvSpPr>
        <p:spPr>
          <a:xfrm>
            <a:off x="4125953" y="3075775"/>
            <a:ext cx="413859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he-IL" sz="2800" b="1" cap="none" spc="0" dirty="0">
                <a:ln/>
                <a:solidFill>
                  <a:schemeClr val="accent4"/>
                </a:solidFill>
                <a:effectLst/>
              </a:rPr>
              <a:t>מספר השורות השתנה</a:t>
            </a:r>
          </a:p>
          <a:p>
            <a:pPr algn="r"/>
            <a:r>
              <a:rPr lang="he-IL" sz="2800" b="1" dirty="0">
                <a:ln/>
                <a:solidFill>
                  <a:schemeClr val="accent4"/>
                </a:solidFill>
              </a:rPr>
              <a:t>בין המבנים : </a:t>
            </a:r>
          </a:p>
          <a:p>
            <a:pPr algn="r"/>
            <a:r>
              <a:rPr lang="he-IL" sz="2800" b="1" cap="none" spc="0" dirty="0">
                <a:ln/>
                <a:solidFill>
                  <a:schemeClr val="accent4"/>
                </a:solidFill>
                <a:effectLst/>
              </a:rPr>
              <a:t>7 שורות לעומת 8 שורות.</a:t>
            </a:r>
          </a:p>
        </p:txBody>
      </p:sp>
    </p:spTree>
    <p:extLst>
      <p:ext uri="{BB962C8B-B14F-4D97-AF65-F5344CB8AC3E}">
        <p14:creationId xmlns:p14="http://schemas.microsoft.com/office/powerpoint/2010/main" val="44678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220" grpId="0"/>
      <p:bldP spid="224" grpId="0"/>
      <p:bldP spid="226" grpId="0"/>
      <p:bldP spid="227" grpId="0" animBg="1"/>
      <p:bldP spid="228" grpId="0"/>
      <p:bldP spid="2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88A92B14-B496-E456-DD1C-C909537D7488}"/>
              </a:ext>
            </a:extLst>
          </p:cNvPr>
          <p:cNvGrpSpPr/>
          <p:nvPr/>
        </p:nvGrpSpPr>
        <p:grpSpPr>
          <a:xfrm>
            <a:off x="5806089" y="1376534"/>
            <a:ext cx="2540943" cy="2862455"/>
            <a:chOff x="1392555" y="1092514"/>
            <a:chExt cx="4404360" cy="5186352"/>
          </a:xfrm>
        </p:grpSpPr>
        <p:grpSp>
          <p:nvGrpSpPr>
            <p:cNvPr id="87" name="קבוצה 86">
              <a:extLst>
                <a:ext uri="{FF2B5EF4-FFF2-40B4-BE49-F238E27FC236}">
                  <a16:creationId xmlns:a16="http://schemas.microsoft.com/office/drawing/2014/main" id="{EDEC7F41-E5C6-9A95-B51F-85C789360EED}"/>
                </a:ext>
              </a:extLst>
            </p:cNvPr>
            <p:cNvGrpSpPr/>
            <p:nvPr/>
          </p:nvGrpSpPr>
          <p:grpSpPr>
            <a:xfrm>
              <a:off x="1396365" y="1092514"/>
              <a:ext cx="4400550" cy="4551056"/>
              <a:chOff x="3815715" y="1446844"/>
              <a:chExt cx="4400550" cy="4551056"/>
            </a:xfrm>
          </p:grpSpPr>
          <p:grpSp>
            <p:nvGrpSpPr>
              <p:cNvPr id="86" name="קבוצה 85">
                <a:extLst>
                  <a:ext uri="{FF2B5EF4-FFF2-40B4-BE49-F238E27FC236}">
                    <a16:creationId xmlns:a16="http://schemas.microsoft.com/office/drawing/2014/main" id="{2E3611D0-57FC-92E4-6F8E-46FEBAF1297B}"/>
                  </a:ext>
                </a:extLst>
              </p:cNvPr>
              <p:cNvGrpSpPr/>
              <p:nvPr/>
            </p:nvGrpSpPr>
            <p:grpSpPr>
              <a:xfrm>
                <a:off x="3815715" y="4705364"/>
                <a:ext cx="1257300" cy="640080"/>
                <a:chOff x="3815715" y="4339604"/>
                <a:chExt cx="1257300" cy="640080"/>
              </a:xfrm>
            </p:grpSpPr>
            <p:sp>
              <p:nvSpPr>
                <p:cNvPr id="3" name="מסגרת 2">
                  <a:extLst>
                    <a:ext uri="{FF2B5EF4-FFF2-40B4-BE49-F238E27FC236}">
                      <a16:creationId xmlns:a16="http://schemas.microsoft.com/office/drawing/2014/main" id="{D432FD2A-D7C3-4142-8AFE-6AA94E0F5356}"/>
                    </a:ext>
                  </a:extLst>
                </p:cNvPr>
                <p:cNvSpPr/>
                <p:nvPr/>
              </p:nvSpPr>
              <p:spPr>
                <a:xfrm>
                  <a:off x="3815715" y="4339604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מסגרת 4">
                  <a:extLst>
                    <a:ext uri="{FF2B5EF4-FFF2-40B4-BE49-F238E27FC236}">
                      <a16:creationId xmlns:a16="http://schemas.microsoft.com/office/drawing/2014/main" id="{B66EA058-DF14-9B8A-40EA-AE6AFD23D0C9}"/>
                    </a:ext>
                  </a:extLst>
                </p:cNvPr>
                <p:cNvSpPr/>
                <p:nvPr/>
              </p:nvSpPr>
              <p:spPr>
                <a:xfrm>
                  <a:off x="4444365" y="4339604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5" name="קבוצה 84">
                <a:extLst>
                  <a:ext uri="{FF2B5EF4-FFF2-40B4-BE49-F238E27FC236}">
                    <a16:creationId xmlns:a16="http://schemas.microsoft.com/office/drawing/2014/main" id="{8DD03960-C80D-DF16-3539-D9A1573C4A35}"/>
                  </a:ext>
                </a:extLst>
              </p:cNvPr>
              <p:cNvGrpSpPr/>
              <p:nvPr/>
            </p:nvGrpSpPr>
            <p:grpSpPr>
              <a:xfrm>
                <a:off x="3815715" y="4052429"/>
                <a:ext cx="1885950" cy="640080"/>
                <a:chOff x="3815715" y="3560939"/>
                <a:chExt cx="1885950" cy="640080"/>
              </a:xfrm>
            </p:grpSpPr>
            <p:sp>
              <p:nvSpPr>
                <p:cNvPr id="20" name="מסגרת 19">
                  <a:extLst>
                    <a:ext uri="{FF2B5EF4-FFF2-40B4-BE49-F238E27FC236}">
                      <a16:creationId xmlns:a16="http://schemas.microsoft.com/office/drawing/2014/main" id="{E8A6821A-BB2F-7903-D5F8-4F754518967B}"/>
                    </a:ext>
                  </a:extLst>
                </p:cNvPr>
                <p:cNvSpPr/>
                <p:nvPr/>
              </p:nvSpPr>
              <p:spPr>
                <a:xfrm>
                  <a:off x="3815715" y="3560939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מסגרת 20">
                  <a:extLst>
                    <a:ext uri="{FF2B5EF4-FFF2-40B4-BE49-F238E27FC236}">
                      <a16:creationId xmlns:a16="http://schemas.microsoft.com/office/drawing/2014/main" id="{E9F61BDA-14E8-FDA9-2168-3487A94C12E6}"/>
                    </a:ext>
                  </a:extLst>
                </p:cNvPr>
                <p:cNvSpPr/>
                <p:nvPr/>
              </p:nvSpPr>
              <p:spPr>
                <a:xfrm>
                  <a:off x="4444365" y="3560939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מסגרת 21">
                  <a:extLst>
                    <a:ext uri="{FF2B5EF4-FFF2-40B4-BE49-F238E27FC236}">
                      <a16:creationId xmlns:a16="http://schemas.microsoft.com/office/drawing/2014/main" id="{C28009E0-5BD4-521F-B01C-6746A60966BB}"/>
                    </a:ext>
                  </a:extLst>
                </p:cNvPr>
                <p:cNvSpPr/>
                <p:nvPr/>
              </p:nvSpPr>
              <p:spPr>
                <a:xfrm>
                  <a:off x="5073015" y="3560939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4" name="קבוצה 83">
                <a:extLst>
                  <a:ext uri="{FF2B5EF4-FFF2-40B4-BE49-F238E27FC236}">
                    <a16:creationId xmlns:a16="http://schemas.microsoft.com/office/drawing/2014/main" id="{DF39D179-6870-8184-D6D0-B14967B8393F}"/>
                  </a:ext>
                </a:extLst>
              </p:cNvPr>
              <p:cNvGrpSpPr/>
              <p:nvPr/>
            </p:nvGrpSpPr>
            <p:grpSpPr>
              <a:xfrm>
                <a:off x="3815715" y="3404715"/>
                <a:ext cx="2514600" cy="640080"/>
                <a:chOff x="3815715" y="2776065"/>
                <a:chExt cx="2514600" cy="640080"/>
              </a:xfrm>
            </p:grpSpPr>
            <p:sp>
              <p:nvSpPr>
                <p:cNvPr id="28" name="מסגרת 27">
                  <a:extLst>
                    <a:ext uri="{FF2B5EF4-FFF2-40B4-BE49-F238E27FC236}">
                      <a16:creationId xmlns:a16="http://schemas.microsoft.com/office/drawing/2014/main" id="{0E769055-AF6E-D8A0-45B8-66F7B0CDAF9C}"/>
                    </a:ext>
                  </a:extLst>
                </p:cNvPr>
                <p:cNvSpPr/>
                <p:nvPr/>
              </p:nvSpPr>
              <p:spPr>
                <a:xfrm>
                  <a:off x="3815715" y="2776065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מסגרת 28">
                  <a:extLst>
                    <a:ext uri="{FF2B5EF4-FFF2-40B4-BE49-F238E27FC236}">
                      <a16:creationId xmlns:a16="http://schemas.microsoft.com/office/drawing/2014/main" id="{79046F2E-5BB2-1BBD-F6ED-553A50B811F6}"/>
                    </a:ext>
                  </a:extLst>
                </p:cNvPr>
                <p:cNvSpPr/>
                <p:nvPr/>
              </p:nvSpPr>
              <p:spPr>
                <a:xfrm>
                  <a:off x="4444365" y="2776065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מסגרת 29">
                  <a:extLst>
                    <a:ext uri="{FF2B5EF4-FFF2-40B4-BE49-F238E27FC236}">
                      <a16:creationId xmlns:a16="http://schemas.microsoft.com/office/drawing/2014/main" id="{004EF8BF-7709-DD2C-5D7D-796A5C6CAD3D}"/>
                    </a:ext>
                  </a:extLst>
                </p:cNvPr>
                <p:cNvSpPr/>
                <p:nvPr/>
              </p:nvSpPr>
              <p:spPr>
                <a:xfrm>
                  <a:off x="5073015" y="2776065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מסגרת 30">
                  <a:extLst>
                    <a:ext uri="{FF2B5EF4-FFF2-40B4-BE49-F238E27FC236}">
                      <a16:creationId xmlns:a16="http://schemas.microsoft.com/office/drawing/2014/main" id="{55A663EF-B058-2C82-0379-5F89ED23BF15}"/>
                    </a:ext>
                  </a:extLst>
                </p:cNvPr>
                <p:cNvSpPr/>
                <p:nvPr/>
              </p:nvSpPr>
              <p:spPr>
                <a:xfrm>
                  <a:off x="5701665" y="2776065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1" name="קבוצה 80">
                <a:extLst>
                  <a:ext uri="{FF2B5EF4-FFF2-40B4-BE49-F238E27FC236}">
                    <a16:creationId xmlns:a16="http://schemas.microsoft.com/office/drawing/2014/main" id="{682848B0-4576-3787-AB4D-458A7BA33A3A}"/>
                  </a:ext>
                </a:extLst>
              </p:cNvPr>
              <p:cNvGrpSpPr/>
              <p:nvPr/>
            </p:nvGrpSpPr>
            <p:grpSpPr>
              <a:xfrm>
                <a:off x="3815715" y="1446844"/>
                <a:ext cx="4400550" cy="640080"/>
                <a:chOff x="3815715" y="120964"/>
                <a:chExt cx="4400550" cy="640080"/>
              </a:xfrm>
            </p:grpSpPr>
            <p:sp>
              <p:nvSpPr>
                <p:cNvPr id="36" name="מסגרת 35">
                  <a:extLst>
                    <a:ext uri="{FF2B5EF4-FFF2-40B4-BE49-F238E27FC236}">
                      <a16:creationId xmlns:a16="http://schemas.microsoft.com/office/drawing/2014/main" id="{17B0967F-850B-89C1-1CE7-6B932C2302EE}"/>
                    </a:ext>
                  </a:extLst>
                </p:cNvPr>
                <p:cNvSpPr/>
                <p:nvPr/>
              </p:nvSpPr>
              <p:spPr>
                <a:xfrm>
                  <a:off x="3815715" y="120964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מסגרת 36">
                  <a:extLst>
                    <a:ext uri="{FF2B5EF4-FFF2-40B4-BE49-F238E27FC236}">
                      <a16:creationId xmlns:a16="http://schemas.microsoft.com/office/drawing/2014/main" id="{BCACBF51-EB77-4CA3-0B99-B3EFF4914C9B}"/>
                    </a:ext>
                  </a:extLst>
                </p:cNvPr>
                <p:cNvSpPr/>
                <p:nvPr/>
              </p:nvSpPr>
              <p:spPr>
                <a:xfrm>
                  <a:off x="4444365" y="120964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מסגרת 37">
                  <a:extLst>
                    <a:ext uri="{FF2B5EF4-FFF2-40B4-BE49-F238E27FC236}">
                      <a16:creationId xmlns:a16="http://schemas.microsoft.com/office/drawing/2014/main" id="{F56DC110-A85D-FAC3-8A4A-57159F464A78}"/>
                    </a:ext>
                  </a:extLst>
                </p:cNvPr>
                <p:cNvSpPr/>
                <p:nvPr/>
              </p:nvSpPr>
              <p:spPr>
                <a:xfrm>
                  <a:off x="5073015" y="120964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מסגרת 38">
                  <a:extLst>
                    <a:ext uri="{FF2B5EF4-FFF2-40B4-BE49-F238E27FC236}">
                      <a16:creationId xmlns:a16="http://schemas.microsoft.com/office/drawing/2014/main" id="{A1E07B15-F4BE-F2C2-B4D2-3E1CB8111076}"/>
                    </a:ext>
                  </a:extLst>
                </p:cNvPr>
                <p:cNvSpPr/>
                <p:nvPr/>
              </p:nvSpPr>
              <p:spPr>
                <a:xfrm>
                  <a:off x="5701665" y="120964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מסגרת 39">
                  <a:extLst>
                    <a:ext uri="{FF2B5EF4-FFF2-40B4-BE49-F238E27FC236}">
                      <a16:creationId xmlns:a16="http://schemas.microsoft.com/office/drawing/2014/main" id="{E9BA8823-62F6-A857-B21A-7013082D361A}"/>
                    </a:ext>
                  </a:extLst>
                </p:cNvPr>
                <p:cNvSpPr/>
                <p:nvPr/>
              </p:nvSpPr>
              <p:spPr>
                <a:xfrm>
                  <a:off x="6330315" y="120964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מסגרת 40">
                  <a:extLst>
                    <a:ext uri="{FF2B5EF4-FFF2-40B4-BE49-F238E27FC236}">
                      <a16:creationId xmlns:a16="http://schemas.microsoft.com/office/drawing/2014/main" id="{B9F1506A-9D85-27BA-6C9B-479D65ED8C73}"/>
                    </a:ext>
                  </a:extLst>
                </p:cNvPr>
                <p:cNvSpPr/>
                <p:nvPr/>
              </p:nvSpPr>
              <p:spPr>
                <a:xfrm>
                  <a:off x="6958965" y="120964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מסגרת 41">
                  <a:extLst>
                    <a:ext uri="{FF2B5EF4-FFF2-40B4-BE49-F238E27FC236}">
                      <a16:creationId xmlns:a16="http://schemas.microsoft.com/office/drawing/2014/main" id="{2CE3DB97-88F0-DC32-C2FD-A6E34E54A8CA}"/>
                    </a:ext>
                  </a:extLst>
                </p:cNvPr>
                <p:cNvSpPr/>
                <p:nvPr/>
              </p:nvSpPr>
              <p:spPr>
                <a:xfrm>
                  <a:off x="7587615" y="120964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3" name="קבוצה 82">
                <a:extLst>
                  <a:ext uri="{FF2B5EF4-FFF2-40B4-BE49-F238E27FC236}">
                    <a16:creationId xmlns:a16="http://schemas.microsoft.com/office/drawing/2014/main" id="{F0AD1C8E-1F00-9728-03A7-9A4E9F81557D}"/>
                  </a:ext>
                </a:extLst>
              </p:cNvPr>
              <p:cNvGrpSpPr/>
              <p:nvPr/>
            </p:nvGrpSpPr>
            <p:grpSpPr>
              <a:xfrm>
                <a:off x="3819525" y="2758426"/>
                <a:ext cx="3143250" cy="640080"/>
                <a:chOff x="3808095" y="1878316"/>
                <a:chExt cx="3143250" cy="640080"/>
              </a:xfrm>
            </p:grpSpPr>
            <p:sp>
              <p:nvSpPr>
                <p:cNvPr id="44" name="מסגרת 43">
                  <a:extLst>
                    <a:ext uri="{FF2B5EF4-FFF2-40B4-BE49-F238E27FC236}">
                      <a16:creationId xmlns:a16="http://schemas.microsoft.com/office/drawing/2014/main" id="{2B0E1F69-9014-0E27-2340-8E4AAE394A5D}"/>
                    </a:ext>
                  </a:extLst>
                </p:cNvPr>
                <p:cNvSpPr/>
                <p:nvPr/>
              </p:nvSpPr>
              <p:spPr>
                <a:xfrm>
                  <a:off x="3808095" y="1878316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מסגרת 44">
                  <a:extLst>
                    <a:ext uri="{FF2B5EF4-FFF2-40B4-BE49-F238E27FC236}">
                      <a16:creationId xmlns:a16="http://schemas.microsoft.com/office/drawing/2014/main" id="{6BC47D71-169F-7B7A-CA16-037F4EAE7B90}"/>
                    </a:ext>
                  </a:extLst>
                </p:cNvPr>
                <p:cNvSpPr/>
                <p:nvPr/>
              </p:nvSpPr>
              <p:spPr>
                <a:xfrm>
                  <a:off x="4436745" y="1878316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מסגרת 45">
                  <a:extLst>
                    <a:ext uri="{FF2B5EF4-FFF2-40B4-BE49-F238E27FC236}">
                      <a16:creationId xmlns:a16="http://schemas.microsoft.com/office/drawing/2014/main" id="{82BFCE75-A099-5B4E-FCD5-5B0C8BFA7DCD}"/>
                    </a:ext>
                  </a:extLst>
                </p:cNvPr>
                <p:cNvSpPr/>
                <p:nvPr/>
              </p:nvSpPr>
              <p:spPr>
                <a:xfrm>
                  <a:off x="5065395" y="1878316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מסגרת 46">
                  <a:extLst>
                    <a:ext uri="{FF2B5EF4-FFF2-40B4-BE49-F238E27FC236}">
                      <a16:creationId xmlns:a16="http://schemas.microsoft.com/office/drawing/2014/main" id="{C5049C9D-C49A-4F9A-F8B4-59B009DCE1A7}"/>
                    </a:ext>
                  </a:extLst>
                </p:cNvPr>
                <p:cNvSpPr/>
                <p:nvPr/>
              </p:nvSpPr>
              <p:spPr>
                <a:xfrm>
                  <a:off x="5694045" y="1878316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מסגרת 47">
                  <a:extLst>
                    <a:ext uri="{FF2B5EF4-FFF2-40B4-BE49-F238E27FC236}">
                      <a16:creationId xmlns:a16="http://schemas.microsoft.com/office/drawing/2014/main" id="{ED513E0B-DA8A-6E19-177B-602F6F7DDE9D}"/>
                    </a:ext>
                  </a:extLst>
                </p:cNvPr>
                <p:cNvSpPr/>
                <p:nvPr/>
              </p:nvSpPr>
              <p:spPr>
                <a:xfrm>
                  <a:off x="6322695" y="1878316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2" name="קבוצה 81">
                <a:extLst>
                  <a:ext uri="{FF2B5EF4-FFF2-40B4-BE49-F238E27FC236}">
                    <a16:creationId xmlns:a16="http://schemas.microsoft.com/office/drawing/2014/main" id="{E0446F2F-63C4-6904-B274-34A77C09173D}"/>
                  </a:ext>
                </a:extLst>
              </p:cNvPr>
              <p:cNvGrpSpPr/>
              <p:nvPr/>
            </p:nvGrpSpPr>
            <p:grpSpPr>
              <a:xfrm>
                <a:off x="3815715" y="2104563"/>
                <a:ext cx="3771900" cy="640080"/>
                <a:chOff x="3815715" y="1018713"/>
                <a:chExt cx="3771900" cy="640080"/>
              </a:xfrm>
            </p:grpSpPr>
            <p:sp>
              <p:nvSpPr>
                <p:cNvPr id="52" name="מסגרת 51">
                  <a:extLst>
                    <a:ext uri="{FF2B5EF4-FFF2-40B4-BE49-F238E27FC236}">
                      <a16:creationId xmlns:a16="http://schemas.microsoft.com/office/drawing/2014/main" id="{267BD6FA-FDF0-A472-E1E2-3CA495BB2303}"/>
                    </a:ext>
                  </a:extLst>
                </p:cNvPr>
                <p:cNvSpPr/>
                <p:nvPr/>
              </p:nvSpPr>
              <p:spPr>
                <a:xfrm>
                  <a:off x="3815715" y="1018713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מסגרת 52">
                  <a:extLst>
                    <a:ext uri="{FF2B5EF4-FFF2-40B4-BE49-F238E27FC236}">
                      <a16:creationId xmlns:a16="http://schemas.microsoft.com/office/drawing/2014/main" id="{F23AA6A8-6D34-0EE0-B1F2-433409A70EE9}"/>
                    </a:ext>
                  </a:extLst>
                </p:cNvPr>
                <p:cNvSpPr/>
                <p:nvPr/>
              </p:nvSpPr>
              <p:spPr>
                <a:xfrm>
                  <a:off x="4444365" y="1018713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מסגרת 53">
                  <a:extLst>
                    <a:ext uri="{FF2B5EF4-FFF2-40B4-BE49-F238E27FC236}">
                      <a16:creationId xmlns:a16="http://schemas.microsoft.com/office/drawing/2014/main" id="{13CCC9EC-5802-D1A5-0719-C7E0B9AD7CEF}"/>
                    </a:ext>
                  </a:extLst>
                </p:cNvPr>
                <p:cNvSpPr/>
                <p:nvPr/>
              </p:nvSpPr>
              <p:spPr>
                <a:xfrm>
                  <a:off x="5073015" y="1018713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מסגרת 54">
                  <a:extLst>
                    <a:ext uri="{FF2B5EF4-FFF2-40B4-BE49-F238E27FC236}">
                      <a16:creationId xmlns:a16="http://schemas.microsoft.com/office/drawing/2014/main" id="{63E93546-5256-207B-14C0-E8A5526B69B5}"/>
                    </a:ext>
                  </a:extLst>
                </p:cNvPr>
                <p:cNvSpPr/>
                <p:nvPr/>
              </p:nvSpPr>
              <p:spPr>
                <a:xfrm>
                  <a:off x="5701665" y="1018713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מסגרת 55">
                  <a:extLst>
                    <a:ext uri="{FF2B5EF4-FFF2-40B4-BE49-F238E27FC236}">
                      <a16:creationId xmlns:a16="http://schemas.microsoft.com/office/drawing/2014/main" id="{F0372378-455E-7BE5-D4BB-8D22D1F95DFD}"/>
                    </a:ext>
                  </a:extLst>
                </p:cNvPr>
                <p:cNvSpPr/>
                <p:nvPr/>
              </p:nvSpPr>
              <p:spPr>
                <a:xfrm>
                  <a:off x="6330315" y="1018713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מסגרת 56">
                  <a:extLst>
                    <a:ext uri="{FF2B5EF4-FFF2-40B4-BE49-F238E27FC236}">
                      <a16:creationId xmlns:a16="http://schemas.microsoft.com/office/drawing/2014/main" id="{6EE3B1F8-812A-F4A8-6427-ABBD9A9FFD66}"/>
                    </a:ext>
                  </a:extLst>
                </p:cNvPr>
                <p:cNvSpPr/>
                <p:nvPr/>
              </p:nvSpPr>
              <p:spPr>
                <a:xfrm>
                  <a:off x="6958965" y="1018713"/>
                  <a:ext cx="628650" cy="640080"/>
                </a:xfrm>
                <a:prstGeom prst="fram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8" name="מסגרת 67">
                <a:extLst>
                  <a:ext uri="{FF2B5EF4-FFF2-40B4-BE49-F238E27FC236}">
                    <a16:creationId xmlns:a16="http://schemas.microsoft.com/office/drawing/2014/main" id="{A65F1860-1076-2E9B-CE80-8D27A7F8F401}"/>
                  </a:ext>
                </a:extLst>
              </p:cNvPr>
              <p:cNvSpPr/>
              <p:nvPr/>
            </p:nvSpPr>
            <p:spPr>
              <a:xfrm>
                <a:off x="3815715" y="5357820"/>
                <a:ext cx="628650" cy="640080"/>
              </a:xfrm>
              <a:prstGeom prst="fram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8" name="קבוצה 87">
              <a:extLst>
                <a:ext uri="{FF2B5EF4-FFF2-40B4-BE49-F238E27FC236}">
                  <a16:creationId xmlns:a16="http://schemas.microsoft.com/office/drawing/2014/main" id="{A108534F-4BB5-BE90-16AA-449AC8A0C31C}"/>
                </a:ext>
              </a:extLst>
            </p:cNvPr>
            <p:cNvGrpSpPr/>
            <p:nvPr/>
          </p:nvGrpSpPr>
          <p:grpSpPr>
            <a:xfrm>
              <a:off x="1392555" y="1732594"/>
              <a:ext cx="4404360" cy="4546272"/>
              <a:chOff x="3815715" y="2104563"/>
              <a:chExt cx="4404360" cy="4546272"/>
            </a:xfrm>
          </p:grpSpPr>
          <p:grpSp>
            <p:nvGrpSpPr>
              <p:cNvPr id="77" name="קבוצה 76">
                <a:extLst>
                  <a:ext uri="{FF2B5EF4-FFF2-40B4-BE49-F238E27FC236}">
                    <a16:creationId xmlns:a16="http://schemas.microsoft.com/office/drawing/2014/main" id="{C4EFACB3-AAC9-1A70-7546-D02927F7D80F}"/>
                  </a:ext>
                </a:extLst>
              </p:cNvPr>
              <p:cNvGrpSpPr/>
              <p:nvPr/>
            </p:nvGrpSpPr>
            <p:grpSpPr>
              <a:xfrm>
                <a:off x="5073015" y="4705364"/>
                <a:ext cx="3143250" cy="640080"/>
                <a:chOff x="5073015" y="4339604"/>
                <a:chExt cx="3143250" cy="640080"/>
              </a:xfrm>
            </p:grpSpPr>
            <p:sp>
              <p:nvSpPr>
                <p:cNvPr id="7" name="מסגרת 6">
                  <a:extLst>
                    <a:ext uri="{FF2B5EF4-FFF2-40B4-BE49-F238E27FC236}">
                      <a16:creationId xmlns:a16="http://schemas.microsoft.com/office/drawing/2014/main" id="{89BC5434-F24F-FE65-7C3C-DD1FE4151AB6}"/>
                    </a:ext>
                  </a:extLst>
                </p:cNvPr>
                <p:cNvSpPr/>
                <p:nvPr/>
              </p:nvSpPr>
              <p:spPr>
                <a:xfrm>
                  <a:off x="5073015" y="4339604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מסגרת 8">
                  <a:extLst>
                    <a:ext uri="{FF2B5EF4-FFF2-40B4-BE49-F238E27FC236}">
                      <a16:creationId xmlns:a16="http://schemas.microsoft.com/office/drawing/2014/main" id="{EB6F3373-AA30-B198-103A-332BC0632EDC}"/>
                    </a:ext>
                  </a:extLst>
                </p:cNvPr>
                <p:cNvSpPr/>
                <p:nvPr/>
              </p:nvSpPr>
              <p:spPr>
                <a:xfrm>
                  <a:off x="5701665" y="4339604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מסגרת 10">
                  <a:extLst>
                    <a:ext uri="{FF2B5EF4-FFF2-40B4-BE49-F238E27FC236}">
                      <a16:creationId xmlns:a16="http://schemas.microsoft.com/office/drawing/2014/main" id="{AB92E67F-D5A1-008D-23E5-902A96BAC121}"/>
                    </a:ext>
                  </a:extLst>
                </p:cNvPr>
                <p:cNvSpPr/>
                <p:nvPr/>
              </p:nvSpPr>
              <p:spPr>
                <a:xfrm>
                  <a:off x="6330315" y="4339604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מסגרת 12">
                  <a:extLst>
                    <a:ext uri="{FF2B5EF4-FFF2-40B4-BE49-F238E27FC236}">
                      <a16:creationId xmlns:a16="http://schemas.microsoft.com/office/drawing/2014/main" id="{9082BE95-5059-A82F-03CC-2D6ED871B800}"/>
                    </a:ext>
                  </a:extLst>
                </p:cNvPr>
                <p:cNvSpPr/>
                <p:nvPr/>
              </p:nvSpPr>
              <p:spPr>
                <a:xfrm>
                  <a:off x="6958965" y="4339604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מסגרת 14">
                  <a:extLst>
                    <a:ext uri="{FF2B5EF4-FFF2-40B4-BE49-F238E27FC236}">
                      <a16:creationId xmlns:a16="http://schemas.microsoft.com/office/drawing/2014/main" id="{94A123BB-B08B-FCE3-6CB4-55F39E9EA5DB}"/>
                    </a:ext>
                  </a:extLst>
                </p:cNvPr>
                <p:cNvSpPr/>
                <p:nvPr/>
              </p:nvSpPr>
              <p:spPr>
                <a:xfrm>
                  <a:off x="7587615" y="4339604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8" name="קבוצה 77">
                <a:extLst>
                  <a:ext uri="{FF2B5EF4-FFF2-40B4-BE49-F238E27FC236}">
                    <a16:creationId xmlns:a16="http://schemas.microsoft.com/office/drawing/2014/main" id="{E7280277-DB67-64DD-008E-E514CBDF144C}"/>
                  </a:ext>
                </a:extLst>
              </p:cNvPr>
              <p:cNvGrpSpPr/>
              <p:nvPr/>
            </p:nvGrpSpPr>
            <p:grpSpPr>
              <a:xfrm>
                <a:off x="5701665" y="4052429"/>
                <a:ext cx="2514600" cy="640080"/>
                <a:chOff x="5701665" y="3560939"/>
                <a:chExt cx="2514600" cy="640080"/>
              </a:xfrm>
            </p:grpSpPr>
            <p:sp>
              <p:nvSpPr>
                <p:cNvPr id="23" name="מסגרת 22">
                  <a:extLst>
                    <a:ext uri="{FF2B5EF4-FFF2-40B4-BE49-F238E27FC236}">
                      <a16:creationId xmlns:a16="http://schemas.microsoft.com/office/drawing/2014/main" id="{378533F9-FBD1-205C-2845-4B0787422C4F}"/>
                    </a:ext>
                  </a:extLst>
                </p:cNvPr>
                <p:cNvSpPr/>
                <p:nvPr/>
              </p:nvSpPr>
              <p:spPr>
                <a:xfrm>
                  <a:off x="5701665" y="3560939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מסגרת 23">
                  <a:extLst>
                    <a:ext uri="{FF2B5EF4-FFF2-40B4-BE49-F238E27FC236}">
                      <a16:creationId xmlns:a16="http://schemas.microsoft.com/office/drawing/2014/main" id="{00631287-AA7B-47A1-7A88-E61843955DE9}"/>
                    </a:ext>
                  </a:extLst>
                </p:cNvPr>
                <p:cNvSpPr/>
                <p:nvPr/>
              </p:nvSpPr>
              <p:spPr>
                <a:xfrm>
                  <a:off x="6330315" y="3560939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מסגרת 24">
                  <a:extLst>
                    <a:ext uri="{FF2B5EF4-FFF2-40B4-BE49-F238E27FC236}">
                      <a16:creationId xmlns:a16="http://schemas.microsoft.com/office/drawing/2014/main" id="{B8D59F77-567F-F7F1-E681-8DA630DACBFF}"/>
                    </a:ext>
                  </a:extLst>
                </p:cNvPr>
                <p:cNvSpPr/>
                <p:nvPr/>
              </p:nvSpPr>
              <p:spPr>
                <a:xfrm>
                  <a:off x="6958965" y="3560939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מסגרת 25">
                  <a:extLst>
                    <a:ext uri="{FF2B5EF4-FFF2-40B4-BE49-F238E27FC236}">
                      <a16:creationId xmlns:a16="http://schemas.microsoft.com/office/drawing/2014/main" id="{FA152742-C947-F72A-BD13-7F61FB9BB822}"/>
                    </a:ext>
                  </a:extLst>
                </p:cNvPr>
                <p:cNvSpPr/>
                <p:nvPr/>
              </p:nvSpPr>
              <p:spPr>
                <a:xfrm>
                  <a:off x="7587615" y="3560939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9" name="קבוצה 78">
                <a:extLst>
                  <a:ext uri="{FF2B5EF4-FFF2-40B4-BE49-F238E27FC236}">
                    <a16:creationId xmlns:a16="http://schemas.microsoft.com/office/drawing/2014/main" id="{D08E0A84-AAA0-3961-35D9-93E93E071392}"/>
                  </a:ext>
                </a:extLst>
              </p:cNvPr>
              <p:cNvGrpSpPr/>
              <p:nvPr/>
            </p:nvGrpSpPr>
            <p:grpSpPr>
              <a:xfrm>
                <a:off x="6330315" y="3404715"/>
                <a:ext cx="1885950" cy="640080"/>
                <a:chOff x="6330315" y="2776065"/>
                <a:chExt cx="1885950" cy="640080"/>
              </a:xfrm>
            </p:grpSpPr>
            <p:sp>
              <p:nvSpPr>
                <p:cNvPr id="32" name="מסגרת 31">
                  <a:extLst>
                    <a:ext uri="{FF2B5EF4-FFF2-40B4-BE49-F238E27FC236}">
                      <a16:creationId xmlns:a16="http://schemas.microsoft.com/office/drawing/2014/main" id="{7225E3C4-8510-9027-9A4E-B4EF621B1FA5}"/>
                    </a:ext>
                  </a:extLst>
                </p:cNvPr>
                <p:cNvSpPr/>
                <p:nvPr/>
              </p:nvSpPr>
              <p:spPr>
                <a:xfrm>
                  <a:off x="6330315" y="2776065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מסגרת 32">
                  <a:extLst>
                    <a:ext uri="{FF2B5EF4-FFF2-40B4-BE49-F238E27FC236}">
                      <a16:creationId xmlns:a16="http://schemas.microsoft.com/office/drawing/2014/main" id="{3CB4361A-5059-5245-4DC1-98762D10ACA1}"/>
                    </a:ext>
                  </a:extLst>
                </p:cNvPr>
                <p:cNvSpPr/>
                <p:nvPr/>
              </p:nvSpPr>
              <p:spPr>
                <a:xfrm>
                  <a:off x="6958965" y="2776065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מסגרת 33">
                  <a:extLst>
                    <a:ext uri="{FF2B5EF4-FFF2-40B4-BE49-F238E27FC236}">
                      <a16:creationId xmlns:a16="http://schemas.microsoft.com/office/drawing/2014/main" id="{BFE69AF6-20BC-D94B-F207-116B270145D8}"/>
                    </a:ext>
                  </a:extLst>
                </p:cNvPr>
                <p:cNvSpPr/>
                <p:nvPr/>
              </p:nvSpPr>
              <p:spPr>
                <a:xfrm>
                  <a:off x="7587615" y="2776065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0" name="קבוצה 79">
                <a:extLst>
                  <a:ext uri="{FF2B5EF4-FFF2-40B4-BE49-F238E27FC236}">
                    <a16:creationId xmlns:a16="http://schemas.microsoft.com/office/drawing/2014/main" id="{E7C7680A-2DF3-B656-F9E3-572548897FA7}"/>
                  </a:ext>
                </a:extLst>
              </p:cNvPr>
              <p:cNvGrpSpPr/>
              <p:nvPr/>
            </p:nvGrpSpPr>
            <p:grpSpPr>
              <a:xfrm>
                <a:off x="6962775" y="2758426"/>
                <a:ext cx="1257300" cy="640080"/>
                <a:chOff x="6951345" y="1878316"/>
                <a:chExt cx="1257300" cy="640080"/>
              </a:xfrm>
            </p:grpSpPr>
            <p:sp>
              <p:nvSpPr>
                <p:cNvPr id="49" name="מסגרת 48">
                  <a:extLst>
                    <a:ext uri="{FF2B5EF4-FFF2-40B4-BE49-F238E27FC236}">
                      <a16:creationId xmlns:a16="http://schemas.microsoft.com/office/drawing/2014/main" id="{84A65D23-8235-6BE4-E873-0ED74C4D8386}"/>
                    </a:ext>
                  </a:extLst>
                </p:cNvPr>
                <p:cNvSpPr/>
                <p:nvPr/>
              </p:nvSpPr>
              <p:spPr>
                <a:xfrm>
                  <a:off x="6951345" y="1878316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מסגרת 49">
                  <a:extLst>
                    <a:ext uri="{FF2B5EF4-FFF2-40B4-BE49-F238E27FC236}">
                      <a16:creationId xmlns:a16="http://schemas.microsoft.com/office/drawing/2014/main" id="{B23E7C94-8B64-849A-FD34-15C09F29A171}"/>
                    </a:ext>
                  </a:extLst>
                </p:cNvPr>
                <p:cNvSpPr/>
                <p:nvPr/>
              </p:nvSpPr>
              <p:spPr>
                <a:xfrm>
                  <a:off x="7579995" y="1878316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8" name="מסגרת 57">
                <a:extLst>
                  <a:ext uri="{FF2B5EF4-FFF2-40B4-BE49-F238E27FC236}">
                    <a16:creationId xmlns:a16="http://schemas.microsoft.com/office/drawing/2014/main" id="{C66F81C9-63ED-E3D9-7075-ACB1DD07C424}"/>
                  </a:ext>
                </a:extLst>
              </p:cNvPr>
              <p:cNvSpPr/>
              <p:nvPr/>
            </p:nvSpPr>
            <p:spPr>
              <a:xfrm>
                <a:off x="7587615" y="2104563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5" name="קבוצה 74">
                <a:extLst>
                  <a:ext uri="{FF2B5EF4-FFF2-40B4-BE49-F238E27FC236}">
                    <a16:creationId xmlns:a16="http://schemas.microsoft.com/office/drawing/2014/main" id="{0618A11F-7F0C-1AA4-27D8-B3D86D37B298}"/>
                  </a:ext>
                </a:extLst>
              </p:cNvPr>
              <p:cNvGrpSpPr/>
              <p:nvPr/>
            </p:nvGrpSpPr>
            <p:grpSpPr>
              <a:xfrm>
                <a:off x="3815715" y="6010755"/>
                <a:ext cx="4400550" cy="640080"/>
                <a:chOff x="3815715" y="5896455"/>
                <a:chExt cx="4400550" cy="640080"/>
              </a:xfrm>
            </p:grpSpPr>
            <p:sp>
              <p:nvSpPr>
                <p:cNvPr id="60" name="מסגרת 59">
                  <a:extLst>
                    <a:ext uri="{FF2B5EF4-FFF2-40B4-BE49-F238E27FC236}">
                      <a16:creationId xmlns:a16="http://schemas.microsoft.com/office/drawing/2014/main" id="{7CC5C9DF-C60C-926E-E99B-0FD73641DE30}"/>
                    </a:ext>
                  </a:extLst>
                </p:cNvPr>
                <p:cNvSpPr/>
                <p:nvPr/>
              </p:nvSpPr>
              <p:spPr>
                <a:xfrm>
                  <a:off x="3815715" y="5896455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מסגרת 60">
                  <a:extLst>
                    <a:ext uri="{FF2B5EF4-FFF2-40B4-BE49-F238E27FC236}">
                      <a16:creationId xmlns:a16="http://schemas.microsoft.com/office/drawing/2014/main" id="{3E6CD47F-90B2-9A3D-1843-BB98471B010C}"/>
                    </a:ext>
                  </a:extLst>
                </p:cNvPr>
                <p:cNvSpPr/>
                <p:nvPr/>
              </p:nvSpPr>
              <p:spPr>
                <a:xfrm>
                  <a:off x="4444365" y="5896455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מסגרת 61">
                  <a:extLst>
                    <a:ext uri="{FF2B5EF4-FFF2-40B4-BE49-F238E27FC236}">
                      <a16:creationId xmlns:a16="http://schemas.microsoft.com/office/drawing/2014/main" id="{D400202E-215F-F5ED-57A9-57C4BC590493}"/>
                    </a:ext>
                  </a:extLst>
                </p:cNvPr>
                <p:cNvSpPr/>
                <p:nvPr/>
              </p:nvSpPr>
              <p:spPr>
                <a:xfrm>
                  <a:off x="5073015" y="5896455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מסגרת 62">
                  <a:extLst>
                    <a:ext uri="{FF2B5EF4-FFF2-40B4-BE49-F238E27FC236}">
                      <a16:creationId xmlns:a16="http://schemas.microsoft.com/office/drawing/2014/main" id="{4752B49B-9D01-E916-57F3-5E2A789B643C}"/>
                    </a:ext>
                  </a:extLst>
                </p:cNvPr>
                <p:cNvSpPr/>
                <p:nvPr/>
              </p:nvSpPr>
              <p:spPr>
                <a:xfrm>
                  <a:off x="5701665" y="5896455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מסגרת 63">
                  <a:extLst>
                    <a:ext uri="{FF2B5EF4-FFF2-40B4-BE49-F238E27FC236}">
                      <a16:creationId xmlns:a16="http://schemas.microsoft.com/office/drawing/2014/main" id="{B56FE326-B9B9-4E56-10D4-562549A0C09D}"/>
                    </a:ext>
                  </a:extLst>
                </p:cNvPr>
                <p:cNvSpPr/>
                <p:nvPr/>
              </p:nvSpPr>
              <p:spPr>
                <a:xfrm>
                  <a:off x="6330315" y="5896455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מסגרת 64">
                  <a:extLst>
                    <a:ext uri="{FF2B5EF4-FFF2-40B4-BE49-F238E27FC236}">
                      <a16:creationId xmlns:a16="http://schemas.microsoft.com/office/drawing/2014/main" id="{729CC916-F18C-B017-361C-A24682EEF95B}"/>
                    </a:ext>
                  </a:extLst>
                </p:cNvPr>
                <p:cNvSpPr/>
                <p:nvPr/>
              </p:nvSpPr>
              <p:spPr>
                <a:xfrm>
                  <a:off x="6958965" y="5896455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מסגרת 65">
                  <a:extLst>
                    <a:ext uri="{FF2B5EF4-FFF2-40B4-BE49-F238E27FC236}">
                      <a16:creationId xmlns:a16="http://schemas.microsoft.com/office/drawing/2014/main" id="{D121A900-17B3-4CB7-A56F-A8B26D8112B3}"/>
                    </a:ext>
                  </a:extLst>
                </p:cNvPr>
                <p:cNvSpPr/>
                <p:nvPr/>
              </p:nvSpPr>
              <p:spPr>
                <a:xfrm>
                  <a:off x="7587615" y="5896455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קבוצה 75">
                <a:extLst>
                  <a:ext uri="{FF2B5EF4-FFF2-40B4-BE49-F238E27FC236}">
                    <a16:creationId xmlns:a16="http://schemas.microsoft.com/office/drawing/2014/main" id="{58BAAEE5-9B92-5CE7-6D5B-47FC9F50ED90}"/>
                  </a:ext>
                </a:extLst>
              </p:cNvPr>
              <p:cNvGrpSpPr/>
              <p:nvPr/>
            </p:nvGrpSpPr>
            <p:grpSpPr>
              <a:xfrm>
                <a:off x="4444365" y="5357820"/>
                <a:ext cx="3771900" cy="640080"/>
                <a:chOff x="4444365" y="5117790"/>
                <a:chExt cx="3771900" cy="640080"/>
              </a:xfrm>
            </p:grpSpPr>
            <p:sp>
              <p:nvSpPr>
                <p:cNvPr id="69" name="מסגרת 68">
                  <a:extLst>
                    <a:ext uri="{FF2B5EF4-FFF2-40B4-BE49-F238E27FC236}">
                      <a16:creationId xmlns:a16="http://schemas.microsoft.com/office/drawing/2014/main" id="{516A9A8F-C3FE-A834-03AE-C45D4A37912C}"/>
                    </a:ext>
                  </a:extLst>
                </p:cNvPr>
                <p:cNvSpPr/>
                <p:nvPr/>
              </p:nvSpPr>
              <p:spPr>
                <a:xfrm>
                  <a:off x="4444365" y="5117790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מסגרת 69">
                  <a:extLst>
                    <a:ext uri="{FF2B5EF4-FFF2-40B4-BE49-F238E27FC236}">
                      <a16:creationId xmlns:a16="http://schemas.microsoft.com/office/drawing/2014/main" id="{8CDC86F7-FDF9-CB6A-D811-0DD83E19B7AA}"/>
                    </a:ext>
                  </a:extLst>
                </p:cNvPr>
                <p:cNvSpPr/>
                <p:nvPr/>
              </p:nvSpPr>
              <p:spPr>
                <a:xfrm>
                  <a:off x="5073015" y="5117790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מסגרת 70">
                  <a:extLst>
                    <a:ext uri="{FF2B5EF4-FFF2-40B4-BE49-F238E27FC236}">
                      <a16:creationId xmlns:a16="http://schemas.microsoft.com/office/drawing/2014/main" id="{74A2BDA6-50FF-C8C0-E509-32F353583F1C}"/>
                    </a:ext>
                  </a:extLst>
                </p:cNvPr>
                <p:cNvSpPr/>
                <p:nvPr/>
              </p:nvSpPr>
              <p:spPr>
                <a:xfrm>
                  <a:off x="5701665" y="5117790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מסגרת 71">
                  <a:extLst>
                    <a:ext uri="{FF2B5EF4-FFF2-40B4-BE49-F238E27FC236}">
                      <a16:creationId xmlns:a16="http://schemas.microsoft.com/office/drawing/2014/main" id="{B6263934-C8F9-EAA8-8703-2597715DCDBB}"/>
                    </a:ext>
                  </a:extLst>
                </p:cNvPr>
                <p:cNvSpPr/>
                <p:nvPr/>
              </p:nvSpPr>
              <p:spPr>
                <a:xfrm>
                  <a:off x="6330315" y="5117790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מסגרת 72">
                  <a:extLst>
                    <a:ext uri="{FF2B5EF4-FFF2-40B4-BE49-F238E27FC236}">
                      <a16:creationId xmlns:a16="http://schemas.microsoft.com/office/drawing/2014/main" id="{E9CA70BC-8949-DFF2-6684-BA97E9CB22FB}"/>
                    </a:ext>
                  </a:extLst>
                </p:cNvPr>
                <p:cNvSpPr/>
                <p:nvPr/>
              </p:nvSpPr>
              <p:spPr>
                <a:xfrm>
                  <a:off x="6958965" y="5117790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מסגרת 73">
                  <a:extLst>
                    <a:ext uri="{FF2B5EF4-FFF2-40B4-BE49-F238E27FC236}">
                      <a16:creationId xmlns:a16="http://schemas.microsoft.com/office/drawing/2014/main" id="{B8D0E15A-D15C-B09F-0114-E4D4EBB0C0F3}"/>
                    </a:ext>
                  </a:extLst>
                </p:cNvPr>
                <p:cNvSpPr/>
                <p:nvPr/>
              </p:nvSpPr>
              <p:spPr>
                <a:xfrm>
                  <a:off x="7587615" y="5117790"/>
                  <a:ext cx="628650" cy="64008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31DBAC14-52C5-ED15-72A4-D9577C0E86AF}"/>
              </a:ext>
            </a:extLst>
          </p:cNvPr>
          <p:cNvGrpSpPr/>
          <p:nvPr/>
        </p:nvGrpSpPr>
        <p:grpSpPr>
          <a:xfrm>
            <a:off x="8749850" y="1736908"/>
            <a:ext cx="2579260" cy="2509182"/>
            <a:chOff x="3815715" y="2104563"/>
            <a:chExt cx="4404360" cy="4546272"/>
          </a:xfrm>
        </p:grpSpPr>
        <p:grpSp>
          <p:nvGrpSpPr>
            <p:cNvPr id="14" name="קבוצה 13">
              <a:extLst>
                <a:ext uri="{FF2B5EF4-FFF2-40B4-BE49-F238E27FC236}">
                  <a16:creationId xmlns:a16="http://schemas.microsoft.com/office/drawing/2014/main" id="{24F7A3D6-3BC8-9690-A1C7-722A3FF8464E}"/>
                </a:ext>
              </a:extLst>
            </p:cNvPr>
            <p:cNvGrpSpPr/>
            <p:nvPr/>
          </p:nvGrpSpPr>
          <p:grpSpPr>
            <a:xfrm>
              <a:off x="5073015" y="4705364"/>
              <a:ext cx="3143250" cy="640080"/>
              <a:chOff x="5073015" y="4339604"/>
              <a:chExt cx="3143250" cy="640080"/>
            </a:xfrm>
          </p:grpSpPr>
          <p:sp>
            <p:nvSpPr>
              <p:cNvPr id="180" name="מסגרת 179">
                <a:extLst>
                  <a:ext uri="{FF2B5EF4-FFF2-40B4-BE49-F238E27FC236}">
                    <a16:creationId xmlns:a16="http://schemas.microsoft.com/office/drawing/2014/main" id="{4DD5AE3C-B94A-69A7-0AF9-C6F54F547DFA}"/>
                  </a:ext>
                </a:extLst>
              </p:cNvPr>
              <p:cNvSpPr/>
              <p:nvPr/>
            </p:nvSpPr>
            <p:spPr>
              <a:xfrm>
                <a:off x="507301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מסגרת 180">
                <a:extLst>
                  <a:ext uri="{FF2B5EF4-FFF2-40B4-BE49-F238E27FC236}">
                    <a16:creationId xmlns:a16="http://schemas.microsoft.com/office/drawing/2014/main" id="{8219EBAA-3A1C-F0D8-C5A7-6368A44E13E4}"/>
                  </a:ext>
                </a:extLst>
              </p:cNvPr>
              <p:cNvSpPr/>
              <p:nvPr/>
            </p:nvSpPr>
            <p:spPr>
              <a:xfrm>
                <a:off x="570166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מסגרת 181">
                <a:extLst>
                  <a:ext uri="{FF2B5EF4-FFF2-40B4-BE49-F238E27FC236}">
                    <a16:creationId xmlns:a16="http://schemas.microsoft.com/office/drawing/2014/main" id="{08EDCE2B-026C-F159-04CB-B6F05245AC07}"/>
                  </a:ext>
                </a:extLst>
              </p:cNvPr>
              <p:cNvSpPr/>
              <p:nvPr/>
            </p:nvSpPr>
            <p:spPr>
              <a:xfrm>
                <a:off x="633031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מסגרת 182">
                <a:extLst>
                  <a:ext uri="{FF2B5EF4-FFF2-40B4-BE49-F238E27FC236}">
                    <a16:creationId xmlns:a16="http://schemas.microsoft.com/office/drawing/2014/main" id="{3222F7CC-6419-A283-8DA5-A1BA6C5648EC}"/>
                  </a:ext>
                </a:extLst>
              </p:cNvPr>
              <p:cNvSpPr/>
              <p:nvPr/>
            </p:nvSpPr>
            <p:spPr>
              <a:xfrm>
                <a:off x="695896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מסגרת 183">
                <a:extLst>
                  <a:ext uri="{FF2B5EF4-FFF2-40B4-BE49-F238E27FC236}">
                    <a16:creationId xmlns:a16="http://schemas.microsoft.com/office/drawing/2014/main" id="{9AE3980E-0944-F54A-D1F7-95F9E0D2EB62}"/>
                  </a:ext>
                </a:extLst>
              </p:cNvPr>
              <p:cNvSpPr/>
              <p:nvPr/>
            </p:nvSpPr>
            <p:spPr>
              <a:xfrm>
                <a:off x="7587615" y="4339604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קבוצה 15">
              <a:extLst>
                <a:ext uri="{FF2B5EF4-FFF2-40B4-BE49-F238E27FC236}">
                  <a16:creationId xmlns:a16="http://schemas.microsoft.com/office/drawing/2014/main" id="{E3A32A8C-61EE-81D8-556E-B0B9204FDB69}"/>
                </a:ext>
              </a:extLst>
            </p:cNvPr>
            <p:cNvGrpSpPr/>
            <p:nvPr/>
          </p:nvGrpSpPr>
          <p:grpSpPr>
            <a:xfrm>
              <a:off x="5701665" y="4052429"/>
              <a:ext cx="2514600" cy="640080"/>
              <a:chOff x="5701665" y="3560939"/>
              <a:chExt cx="2514600" cy="640080"/>
            </a:xfrm>
          </p:grpSpPr>
          <p:sp>
            <p:nvSpPr>
              <p:cNvPr id="176" name="מסגרת 175">
                <a:extLst>
                  <a:ext uri="{FF2B5EF4-FFF2-40B4-BE49-F238E27FC236}">
                    <a16:creationId xmlns:a16="http://schemas.microsoft.com/office/drawing/2014/main" id="{93D5D9D5-6C29-E936-7486-DEF452398B20}"/>
                  </a:ext>
                </a:extLst>
              </p:cNvPr>
              <p:cNvSpPr/>
              <p:nvPr/>
            </p:nvSpPr>
            <p:spPr>
              <a:xfrm>
                <a:off x="5701665" y="3560939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מסגרת 176">
                <a:extLst>
                  <a:ext uri="{FF2B5EF4-FFF2-40B4-BE49-F238E27FC236}">
                    <a16:creationId xmlns:a16="http://schemas.microsoft.com/office/drawing/2014/main" id="{8ACAA4F9-185E-99AE-E754-C1DEE1848ADD}"/>
                  </a:ext>
                </a:extLst>
              </p:cNvPr>
              <p:cNvSpPr/>
              <p:nvPr/>
            </p:nvSpPr>
            <p:spPr>
              <a:xfrm>
                <a:off x="6330315" y="3560939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מסגרת 177">
                <a:extLst>
                  <a:ext uri="{FF2B5EF4-FFF2-40B4-BE49-F238E27FC236}">
                    <a16:creationId xmlns:a16="http://schemas.microsoft.com/office/drawing/2014/main" id="{73B22DA7-38BD-C79E-E0B9-D82226ADD2FA}"/>
                  </a:ext>
                </a:extLst>
              </p:cNvPr>
              <p:cNvSpPr/>
              <p:nvPr/>
            </p:nvSpPr>
            <p:spPr>
              <a:xfrm>
                <a:off x="6958965" y="3560939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מסגרת 178">
                <a:extLst>
                  <a:ext uri="{FF2B5EF4-FFF2-40B4-BE49-F238E27FC236}">
                    <a16:creationId xmlns:a16="http://schemas.microsoft.com/office/drawing/2014/main" id="{95C64A49-4BD1-2098-1576-EAE2689DFD17}"/>
                  </a:ext>
                </a:extLst>
              </p:cNvPr>
              <p:cNvSpPr/>
              <p:nvPr/>
            </p:nvSpPr>
            <p:spPr>
              <a:xfrm>
                <a:off x="7587615" y="3560939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קבוצה 17">
              <a:extLst>
                <a:ext uri="{FF2B5EF4-FFF2-40B4-BE49-F238E27FC236}">
                  <a16:creationId xmlns:a16="http://schemas.microsoft.com/office/drawing/2014/main" id="{442781D2-73C4-D326-AA83-6BC76AEB9FEF}"/>
                </a:ext>
              </a:extLst>
            </p:cNvPr>
            <p:cNvGrpSpPr/>
            <p:nvPr/>
          </p:nvGrpSpPr>
          <p:grpSpPr>
            <a:xfrm>
              <a:off x="6330315" y="3404715"/>
              <a:ext cx="1885950" cy="640080"/>
              <a:chOff x="6330315" y="2776065"/>
              <a:chExt cx="1885950" cy="640080"/>
            </a:xfrm>
          </p:grpSpPr>
          <p:sp>
            <p:nvSpPr>
              <p:cNvPr id="173" name="מסגרת 172">
                <a:extLst>
                  <a:ext uri="{FF2B5EF4-FFF2-40B4-BE49-F238E27FC236}">
                    <a16:creationId xmlns:a16="http://schemas.microsoft.com/office/drawing/2014/main" id="{68D98BAA-00DB-6D16-8DE7-88BC779C55DC}"/>
                  </a:ext>
                </a:extLst>
              </p:cNvPr>
              <p:cNvSpPr/>
              <p:nvPr/>
            </p:nvSpPr>
            <p:spPr>
              <a:xfrm>
                <a:off x="6330315" y="277606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מסגרת 173">
                <a:extLst>
                  <a:ext uri="{FF2B5EF4-FFF2-40B4-BE49-F238E27FC236}">
                    <a16:creationId xmlns:a16="http://schemas.microsoft.com/office/drawing/2014/main" id="{1C44F22C-2634-23BB-55FD-3C0D982523F1}"/>
                  </a:ext>
                </a:extLst>
              </p:cNvPr>
              <p:cNvSpPr/>
              <p:nvPr/>
            </p:nvSpPr>
            <p:spPr>
              <a:xfrm>
                <a:off x="6958965" y="277606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מסגרת 174">
                <a:extLst>
                  <a:ext uri="{FF2B5EF4-FFF2-40B4-BE49-F238E27FC236}">
                    <a16:creationId xmlns:a16="http://schemas.microsoft.com/office/drawing/2014/main" id="{2433A9EF-4F06-7C33-E192-0E97C86F70E7}"/>
                  </a:ext>
                </a:extLst>
              </p:cNvPr>
              <p:cNvSpPr/>
              <p:nvPr/>
            </p:nvSpPr>
            <p:spPr>
              <a:xfrm>
                <a:off x="7587615" y="277606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קבוצה 18">
              <a:extLst>
                <a:ext uri="{FF2B5EF4-FFF2-40B4-BE49-F238E27FC236}">
                  <a16:creationId xmlns:a16="http://schemas.microsoft.com/office/drawing/2014/main" id="{FD49B1B3-7F03-7F90-98E3-EA9C06FF1C76}"/>
                </a:ext>
              </a:extLst>
            </p:cNvPr>
            <p:cNvGrpSpPr/>
            <p:nvPr/>
          </p:nvGrpSpPr>
          <p:grpSpPr>
            <a:xfrm>
              <a:off x="6962775" y="2758426"/>
              <a:ext cx="1257300" cy="640080"/>
              <a:chOff x="6951345" y="1878316"/>
              <a:chExt cx="1257300" cy="640080"/>
            </a:xfrm>
          </p:grpSpPr>
          <p:sp>
            <p:nvSpPr>
              <p:cNvPr id="171" name="מסגרת 170">
                <a:extLst>
                  <a:ext uri="{FF2B5EF4-FFF2-40B4-BE49-F238E27FC236}">
                    <a16:creationId xmlns:a16="http://schemas.microsoft.com/office/drawing/2014/main" id="{DF9A0FDD-29B5-84C5-1371-1FFC0B0B113E}"/>
                  </a:ext>
                </a:extLst>
              </p:cNvPr>
              <p:cNvSpPr/>
              <p:nvPr/>
            </p:nvSpPr>
            <p:spPr>
              <a:xfrm>
                <a:off x="6951345" y="1878316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מסגרת 171">
                <a:extLst>
                  <a:ext uri="{FF2B5EF4-FFF2-40B4-BE49-F238E27FC236}">
                    <a16:creationId xmlns:a16="http://schemas.microsoft.com/office/drawing/2014/main" id="{DC90AB3A-34DB-FF3C-F145-F135F5500B46}"/>
                  </a:ext>
                </a:extLst>
              </p:cNvPr>
              <p:cNvSpPr/>
              <p:nvPr/>
            </p:nvSpPr>
            <p:spPr>
              <a:xfrm>
                <a:off x="7579995" y="1878316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מסגרת 26">
              <a:extLst>
                <a:ext uri="{FF2B5EF4-FFF2-40B4-BE49-F238E27FC236}">
                  <a16:creationId xmlns:a16="http://schemas.microsoft.com/office/drawing/2014/main" id="{45279630-DE5E-1336-CBB1-39CE090E4EC5}"/>
                </a:ext>
              </a:extLst>
            </p:cNvPr>
            <p:cNvSpPr/>
            <p:nvPr/>
          </p:nvSpPr>
          <p:spPr>
            <a:xfrm>
              <a:off x="7587615" y="2104563"/>
              <a:ext cx="628650" cy="64008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grpSp>
          <p:nvGrpSpPr>
            <p:cNvPr id="35" name="קבוצה 34">
              <a:extLst>
                <a:ext uri="{FF2B5EF4-FFF2-40B4-BE49-F238E27FC236}">
                  <a16:creationId xmlns:a16="http://schemas.microsoft.com/office/drawing/2014/main" id="{84BA38FE-3839-3AA9-6901-55A42762843E}"/>
                </a:ext>
              </a:extLst>
            </p:cNvPr>
            <p:cNvGrpSpPr/>
            <p:nvPr/>
          </p:nvGrpSpPr>
          <p:grpSpPr>
            <a:xfrm>
              <a:off x="3815715" y="6010755"/>
              <a:ext cx="4400550" cy="640080"/>
              <a:chOff x="3815715" y="5896455"/>
              <a:chExt cx="4400550" cy="640080"/>
            </a:xfrm>
          </p:grpSpPr>
          <p:sp>
            <p:nvSpPr>
              <p:cNvPr id="164" name="מסגרת 163">
                <a:extLst>
                  <a:ext uri="{FF2B5EF4-FFF2-40B4-BE49-F238E27FC236}">
                    <a16:creationId xmlns:a16="http://schemas.microsoft.com/office/drawing/2014/main" id="{981A87FA-8745-27AB-BF7F-54654C404F79}"/>
                  </a:ext>
                </a:extLst>
              </p:cNvPr>
              <p:cNvSpPr/>
              <p:nvPr/>
            </p:nvSpPr>
            <p:spPr>
              <a:xfrm>
                <a:off x="381571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מסגרת 164">
                <a:extLst>
                  <a:ext uri="{FF2B5EF4-FFF2-40B4-BE49-F238E27FC236}">
                    <a16:creationId xmlns:a16="http://schemas.microsoft.com/office/drawing/2014/main" id="{C6CDC503-9256-5F40-88A4-7B6BB01770CD}"/>
                  </a:ext>
                </a:extLst>
              </p:cNvPr>
              <p:cNvSpPr/>
              <p:nvPr/>
            </p:nvSpPr>
            <p:spPr>
              <a:xfrm>
                <a:off x="444436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מסגרת 165">
                <a:extLst>
                  <a:ext uri="{FF2B5EF4-FFF2-40B4-BE49-F238E27FC236}">
                    <a16:creationId xmlns:a16="http://schemas.microsoft.com/office/drawing/2014/main" id="{57C53136-A4E1-B18B-E240-E33D232FBCC6}"/>
                  </a:ext>
                </a:extLst>
              </p:cNvPr>
              <p:cNvSpPr/>
              <p:nvPr/>
            </p:nvSpPr>
            <p:spPr>
              <a:xfrm>
                <a:off x="507301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מסגרת 166">
                <a:extLst>
                  <a:ext uri="{FF2B5EF4-FFF2-40B4-BE49-F238E27FC236}">
                    <a16:creationId xmlns:a16="http://schemas.microsoft.com/office/drawing/2014/main" id="{0E0FE927-DB0A-71CD-4415-8D8AC9EA7BB8}"/>
                  </a:ext>
                </a:extLst>
              </p:cNvPr>
              <p:cNvSpPr/>
              <p:nvPr/>
            </p:nvSpPr>
            <p:spPr>
              <a:xfrm>
                <a:off x="570166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מסגרת 167">
                <a:extLst>
                  <a:ext uri="{FF2B5EF4-FFF2-40B4-BE49-F238E27FC236}">
                    <a16:creationId xmlns:a16="http://schemas.microsoft.com/office/drawing/2014/main" id="{1D3B333C-E69F-B545-C656-37F66FB65038}"/>
                  </a:ext>
                </a:extLst>
              </p:cNvPr>
              <p:cNvSpPr/>
              <p:nvPr/>
            </p:nvSpPr>
            <p:spPr>
              <a:xfrm>
                <a:off x="633031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מסגרת 168">
                <a:extLst>
                  <a:ext uri="{FF2B5EF4-FFF2-40B4-BE49-F238E27FC236}">
                    <a16:creationId xmlns:a16="http://schemas.microsoft.com/office/drawing/2014/main" id="{68298BA3-14C3-6D68-CC68-E72DF8A899A4}"/>
                  </a:ext>
                </a:extLst>
              </p:cNvPr>
              <p:cNvSpPr/>
              <p:nvPr/>
            </p:nvSpPr>
            <p:spPr>
              <a:xfrm>
                <a:off x="695896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מסגרת 169">
                <a:extLst>
                  <a:ext uri="{FF2B5EF4-FFF2-40B4-BE49-F238E27FC236}">
                    <a16:creationId xmlns:a16="http://schemas.microsoft.com/office/drawing/2014/main" id="{C536E3D2-E5BB-33FA-FD10-E315C74563F5}"/>
                  </a:ext>
                </a:extLst>
              </p:cNvPr>
              <p:cNvSpPr/>
              <p:nvPr/>
            </p:nvSpPr>
            <p:spPr>
              <a:xfrm>
                <a:off x="7587615" y="5896455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קבוצה 42">
              <a:extLst>
                <a:ext uri="{FF2B5EF4-FFF2-40B4-BE49-F238E27FC236}">
                  <a16:creationId xmlns:a16="http://schemas.microsoft.com/office/drawing/2014/main" id="{08CD4CE6-8227-C818-48D1-8C9C849FEA27}"/>
                </a:ext>
              </a:extLst>
            </p:cNvPr>
            <p:cNvGrpSpPr/>
            <p:nvPr/>
          </p:nvGrpSpPr>
          <p:grpSpPr>
            <a:xfrm>
              <a:off x="4444365" y="5357820"/>
              <a:ext cx="3771900" cy="640080"/>
              <a:chOff x="4444365" y="5117790"/>
              <a:chExt cx="3771900" cy="640080"/>
            </a:xfrm>
          </p:grpSpPr>
          <p:sp>
            <p:nvSpPr>
              <p:cNvPr id="51" name="מסגרת 50">
                <a:extLst>
                  <a:ext uri="{FF2B5EF4-FFF2-40B4-BE49-F238E27FC236}">
                    <a16:creationId xmlns:a16="http://schemas.microsoft.com/office/drawing/2014/main" id="{6313AF6D-F811-9E36-B052-E283A72D6231}"/>
                  </a:ext>
                </a:extLst>
              </p:cNvPr>
              <p:cNvSpPr/>
              <p:nvPr/>
            </p:nvSpPr>
            <p:spPr>
              <a:xfrm>
                <a:off x="444436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מסגרת 58">
                <a:extLst>
                  <a:ext uri="{FF2B5EF4-FFF2-40B4-BE49-F238E27FC236}">
                    <a16:creationId xmlns:a16="http://schemas.microsoft.com/office/drawing/2014/main" id="{E36E2AAB-822A-2A19-F54B-167E3FE39BA6}"/>
                  </a:ext>
                </a:extLst>
              </p:cNvPr>
              <p:cNvSpPr/>
              <p:nvPr/>
            </p:nvSpPr>
            <p:spPr>
              <a:xfrm>
                <a:off x="507301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מסגרת 66">
                <a:extLst>
                  <a:ext uri="{FF2B5EF4-FFF2-40B4-BE49-F238E27FC236}">
                    <a16:creationId xmlns:a16="http://schemas.microsoft.com/office/drawing/2014/main" id="{1A99EA59-8108-66C7-1765-5F1A367072F7}"/>
                  </a:ext>
                </a:extLst>
              </p:cNvPr>
              <p:cNvSpPr/>
              <p:nvPr/>
            </p:nvSpPr>
            <p:spPr>
              <a:xfrm>
                <a:off x="570166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מסגרת 158">
                <a:extLst>
                  <a:ext uri="{FF2B5EF4-FFF2-40B4-BE49-F238E27FC236}">
                    <a16:creationId xmlns:a16="http://schemas.microsoft.com/office/drawing/2014/main" id="{5989093C-AEEE-20C3-EE2B-A5684DFA51D7}"/>
                  </a:ext>
                </a:extLst>
              </p:cNvPr>
              <p:cNvSpPr/>
              <p:nvPr/>
            </p:nvSpPr>
            <p:spPr>
              <a:xfrm>
                <a:off x="633031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מסגרת 159">
                <a:extLst>
                  <a:ext uri="{FF2B5EF4-FFF2-40B4-BE49-F238E27FC236}">
                    <a16:creationId xmlns:a16="http://schemas.microsoft.com/office/drawing/2014/main" id="{DD9022F2-F139-679C-56CB-5332A109B465}"/>
                  </a:ext>
                </a:extLst>
              </p:cNvPr>
              <p:cNvSpPr/>
              <p:nvPr/>
            </p:nvSpPr>
            <p:spPr>
              <a:xfrm>
                <a:off x="695896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מסגרת 161">
                <a:extLst>
                  <a:ext uri="{FF2B5EF4-FFF2-40B4-BE49-F238E27FC236}">
                    <a16:creationId xmlns:a16="http://schemas.microsoft.com/office/drawing/2014/main" id="{AA8F0254-9F36-F323-62D3-1D183B4E51BD}"/>
                  </a:ext>
                </a:extLst>
              </p:cNvPr>
              <p:cNvSpPr/>
              <p:nvPr/>
            </p:nvSpPr>
            <p:spPr>
              <a:xfrm>
                <a:off x="7587615" y="5117790"/>
                <a:ext cx="628650" cy="640080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19" name="מלבן 218">
            <a:extLst>
              <a:ext uri="{FF2B5EF4-FFF2-40B4-BE49-F238E27FC236}">
                <a16:creationId xmlns:a16="http://schemas.microsoft.com/office/drawing/2014/main" id="{6F2F75A4-C8BA-9190-B6CF-353D1EE2864B}"/>
              </a:ext>
            </a:extLst>
          </p:cNvPr>
          <p:cNvSpPr/>
          <p:nvPr/>
        </p:nvSpPr>
        <p:spPr>
          <a:xfrm>
            <a:off x="8749850" y="597244"/>
            <a:ext cx="27286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לפני ההשלמה</a:t>
            </a:r>
          </a:p>
        </p:txBody>
      </p:sp>
      <p:sp>
        <p:nvSpPr>
          <p:cNvPr id="220" name="מלבן 219">
            <a:extLst>
              <a:ext uri="{FF2B5EF4-FFF2-40B4-BE49-F238E27FC236}">
                <a16:creationId xmlns:a16="http://schemas.microsoft.com/office/drawing/2014/main" id="{1C76F9F6-A3C8-1158-9AC3-0320FABC7D33}"/>
              </a:ext>
            </a:extLst>
          </p:cNvPr>
          <p:cNvSpPr/>
          <p:nvPr/>
        </p:nvSpPr>
        <p:spPr>
          <a:xfrm>
            <a:off x="5531216" y="591208"/>
            <a:ext cx="2876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אחרי ההשלמה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מלבן 1">
                <a:extLst>
                  <a:ext uri="{FF2B5EF4-FFF2-40B4-BE49-F238E27FC236}">
                    <a16:creationId xmlns:a16="http://schemas.microsoft.com/office/drawing/2014/main" id="{8937786A-80A9-1A72-6062-FEEE8457661E}"/>
                  </a:ext>
                </a:extLst>
              </p:cNvPr>
              <p:cNvSpPr/>
              <p:nvPr/>
            </p:nvSpPr>
            <p:spPr>
              <a:xfrm>
                <a:off x="597358" y="1328769"/>
                <a:ext cx="5048178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:r>
                  <a:rPr lang="he-IL" sz="3200" b="1" cap="none" spc="0" dirty="0">
                    <a:ln/>
                    <a:solidFill>
                      <a:schemeClr val="accent4"/>
                    </a:solidFill>
                    <a:effectLst/>
                  </a:rPr>
                  <a:t> עמודות,</a:t>
                </a:r>
                <a14:m>
                  <m:oMath xmlns:m="http://schemas.openxmlformats.org/officeDocument/2006/math">
                    <m:r>
                      <a:rPr lang="en-US" sz="3200" b="1" i="1" cap="none" spc="0" dirty="0" smtClean="0">
                        <a:ln/>
                        <a:solidFill>
                          <a:schemeClr val="accent4"/>
                        </a:solidFill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he-IL" sz="3200" b="1" cap="none" spc="0" dirty="0">
                    <a:ln/>
                    <a:solidFill>
                      <a:schemeClr val="accent4"/>
                    </a:solidFill>
                    <a:effectLst/>
                  </a:rPr>
                  <a:t> אם במבנה המקורי יש </a:t>
                </a:r>
              </a:p>
            </p:txBody>
          </p:sp>
        </mc:Choice>
        <mc:Fallback>
          <p:sp>
            <p:nvSpPr>
              <p:cNvPr id="2" name="מלבן 1">
                <a:extLst>
                  <a:ext uri="{FF2B5EF4-FFF2-40B4-BE49-F238E27FC236}">
                    <a16:creationId xmlns:a16="http://schemas.microsoft.com/office/drawing/2014/main" id="{8937786A-80A9-1A72-6062-FEEE84576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58" y="1328769"/>
                <a:ext cx="504817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מלבן 7">
            <a:extLst>
              <a:ext uri="{FF2B5EF4-FFF2-40B4-BE49-F238E27FC236}">
                <a16:creationId xmlns:a16="http://schemas.microsoft.com/office/drawing/2014/main" id="{9296E533-BC91-2DC2-61D3-A3E062DE4445}"/>
              </a:ext>
            </a:extLst>
          </p:cNvPr>
          <p:cNvSpPr/>
          <p:nvPr/>
        </p:nvSpPr>
        <p:spPr>
          <a:xfrm>
            <a:off x="1233520" y="1906443"/>
            <a:ext cx="43172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3200" b="1" cap="none" spc="0" dirty="0">
                <a:ln/>
                <a:solidFill>
                  <a:schemeClr val="accent4"/>
                </a:solidFill>
                <a:effectLst/>
              </a:rPr>
              <a:t>בשטח לאחר ההשלמה יהיו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מלבן 9">
                <a:extLst>
                  <a:ext uri="{FF2B5EF4-FFF2-40B4-BE49-F238E27FC236}">
                    <a16:creationId xmlns:a16="http://schemas.microsoft.com/office/drawing/2014/main" id="{3D9A648A-D528-4D42-47F5-31E0DAB71697}"/>
                  </a:ext>
                </a:extLst>
              </p:cNvPr>
              <p:cNvSpPr/>
              <p:nvPr/>
            </p:nvSpPr>
            <p:spPr>
              <a:xfrm>
                <a:off x="4318090" y="2491218"/>
                <a:ext cx="1287147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he-IL" sz="32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>
          <p:sp>
            <p:nvSpPr>
              <p:cNvPr id="10" name="מלבן 9">
                <a:extLst>
                  <a:ext uri="{FF2B5EF4-FFF2-40B4-BE49-F238E27FC236}">
                    <a16:creationId xmlns:a16="http://schemas.microsoft.com/office/drawing/2014/main" id="{3D9A648A-D528-4D42-47F5-31E0DAB71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90" y="2491218"/>
                <a:ext cx="128714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מלבן 88">
            <a:extLst>
              <a:ext uri="{FF2B5EF4-FFF2-40B4-BE49-F238E27FC236}">
                <a16:creationId xmlns:a16="http://schemas.microsoft.com/office/drawing/2014/main" id="{80995936-7208-85F5-5484-E4E5522CA6A2}"/>
              </a:ext>
            </a:extLst>
          </p:cNvPr>
          <p:cNvSpPr/>
          <p:nvPr/>
        </p:nvSpPr>
        <p:spPr>
          <a:xfrm>
            <a:off x="3154314" y="2496308"/>
            <a:ext cx="12170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3200" b="1" dirty="0">
                <a:ln/>
                <a:solidFill>
                  <a:schemeClr val="accent4"/>
                </a:solidFill>
              </a:rPr>
              <a:t>שורות.</a:t>
            </a:r>
            <a:endParaRPr lang="he-IL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90" name="מלבן 89">
            <a:extLst>
              <a:ext uri="{FF2B5EF4-FFF2-40B4-BE49-F238E27FC236}">
                <a16:creationId xmlns:a16="http://schemas.microsoft.com/office/drawing/2014/main" id="{F0A811E2-6583-D039-2091-9DA2E6BDD07E}"/>
              </a:ext>
            </a:extLst>
          </p:cNvPr>
          <p:cNvSpPr/>
          <p:nvPr/>
        </p:nvSpPr>
        <p:spPr>
          <a:xfrm>
            <a:off x="1025977" y="3200473"/>
            <a:ext cx="44983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3200" b="1" cap="none" spc="0" dirty="0">
                <a:ln/>
                <a:solidFill>
                  <a:schemeClr val="accent4"/>
                </a:solidFill>
                <a:effectLst/>
              </a:rPr>
              <a:t>שטח המבנה לאחר ההשלמה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מלבן 90">
                <a:extLst>
                  <a:ext uri="{FF2B5EF4-FFF2-40B4-BE49-F238E27FC236}">
                    <a16:creationId xmlns:a16="http://schemas.microsoft.com/office/drawing/2014/main" id="{D7EA1342-32F6-9AF3-BA83-0B1E4414D904}"/>
                  </a:ext>
                </a:extLst>
              </p:cNvPr>
              <p:cNvSpPr/>
              <p:nvPr/>
            </p:nvSpPr>
            <p:spPr>
              <a:xfrm>
                <a:off x="1201267" y="3757845"/>
                <a:ext cx="2190856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r>
                        <a:rPr lang="en-US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32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>
          <p:sp>
            <p:nvSpPr>
              <p:cNvPr id="91" name="מלבן 90">
                <a:extLst>
                  <a:ext uri="{FF2B5EF4-FFF2-40B4-BE49-F238E27FC236}">
                    <a16:creationId xmlns:a16="http://schemas.microsoft.com/office/drawing/2014/main" id="{D7EA1342-32F6-9AF3-BA83-0B1E4414D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267" y="3757845"/>
                <a:ext cx="219085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מלבן 91">
            <a:extLst>
              <a:ext uri="{FF2B5EF4-FFF2-40B4-BE49-F238E27FC236}">
                <a16:creationId xmlns:a16="http://schemas.microsoft.com/office/drawing/2014/main" id="{30EB043E-B8E5-317C-8643-DEF667109653}"/>
              </a:ext>
            </a:extLst>
          </p:cNvPr>
          <p:cNvSpPr/>
          <p:nvPr/>
        </p:nvSpPr>
        <p:spPr>
          <a:xfrm>
            <a:off x="2187306" y="4357921"/>
            <a:ext cx="33634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3200" b="1" dirty="0">
                <a:ln/>
                <a:solidFill>
                  <a:schemeClr val="accent4"/>
                </a:solidFill>
              </a:rPr>
              <a:t>שטח המבנה המקורי :</a:t>
            </a:r>
            <a:endParaRPr lang="he-IL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מלבן 92">
                <a:extLst>
                  <a:ext uri="{FF2B5EF4-FFF2-40B4-BE49-F238E27FC236}">
                    <a16:creationId xmlns:a16="http://schemas.microsoft.com/office/drawing/2014/main" id="{A75E35D5-D02A-85BF-D69F-7D6E09F48173}"/>
                  </a:ext>
                </a:extLst>
              </p:cNvPr>
              <p:cNvSpPr/>
              <p:nvPr/>
            </p:nvSpPr>
            <p:spPr>
              <a:xfrm>
                <a:off x="1200497" y="4924370"/>
                <a:ext cx="2191626" cy="104483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3200" b="1" i="1" cap="none" spc="0" dirty="0" smtClean="0">
                                  <a:ln/>
                                  <a:solidFill>
                                    <a:schemeClr val="accent4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cap="none" spc="0" dirty="0" smtClean="0">
                                  <a:ln/>
                                  <a:solidFill>
                                    <a:schemeClr val="accent4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3200" b="1" i="1" cap="none" spc="0" dirty="0" smtClean="0">
                                  <a:ln/>
                                  <a:solidFill>
                                    <a:schemeClr val="accent4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1" i="1" cap="none" spc="0" dirty="0" smtClean="0">
                                  <a:ln/>
                                  <a:solidFill>
                                    <a:schemeClr val="accent4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he-IL" sz="32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>
          <p:sp>
            <p:nvSpPr>
              <p:cNvPr id="93" name="מלבן 92">
                <a:extLst>
                  <a:ext uri="{FF2B5EF4-FFF2-40B4-BE49-F238E27FC236}">
                    <a16:creationId xmlns:a16="http://schemas.microsoft.com/office/drawing/2014/main" id="{A75E35D5-D02A-85BF-D69F-7D6E09F48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497" y="4924370"/>
                <a:ext cx="2191626" cy="10448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21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220" grpId="0"/>
      <p:bldP spid="2" grpId="0"/>
      <p:bldP spid="8" grpId="0"/>
      <p:bldP spid="10" grpId="0"/>
      <p:bldP spid="89" grpId="0"/>
      <p:bldP spid="90" grpId="0"/>
      <p:bldP spid="91" grpId="0"/>
      <p:bldP spid="92" grpId="0"/>
      <p:bldP spid="9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247</TotalTime>
  <Words>156</Words>
  <Application>Microsoft Office PowerPoint</Application>
  <PresentationFormat>מסך רחב</PresentationFormat>
  <Paragraphs>36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Garamond</vt:lpstr>
      <vt:lpstr>אורגני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לירון דוד</dc:creator>
  <cp:lastModifiedBy>לירון דוד</cp:lastModifiedBy>
  <cp:revision>2</cp:revision>
  <dcterms:created xsi:type="dcterms:W3CDTF">2022-09-15T16:43:13Z</dcterms:created>
  <dcterms:modified xsi:type="dcterms:W3CDTF">2022-09-15T20:51:03Z</dcterms:modified>
</cp:coreProperties>
</file>