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BA4D55A5-80FB-22EF-0DAF-9256863CE0B7}"/>
              </a:ext>
            </a:extLst>
          </p:cNvPr>
          <p:cNvSpPr/>
          <p:nvPr/>
        </p:nvSpPr>
        <p:spPr>
          <a:xfrm>
            <a:off x="1492713" y="1808639"/>
            <a:ext cx="813876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טריקים במתמטיקה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437B526C-0F69-6136-A428-65950A59487B}"/>
              </a:ext>
            </a:extLst>
          </p:cNvPr>
          <p:cNvSpPr/>
          <p:nvPr/>
        </p:nvSpPr>
        <p:spPr>
          <a:xfrm>
            <a:off x="3903482" y="3568734"/>
            <a:ext cx="35349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מכפלה ב- 6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460315A3-6AA9-FF6D-38C1-756AB3CAE0A9}"/>
              </a:ext>
            </a:extLst>
          </p:cNvPr>
          <p:cNvSpPr/>
          <p:nvPr/>
        </p:nvSpPr>
        <p:spPr>
          <a:xfrm>
            <a:off x="528606" y="5852050"/>
            <a:ext cx="2600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לירון דוד</a:t>
            </a:r>
          </a:p>
        </p:txBody>
      </p:sp>
    </p:spTree>
    <p:extLst>
      <p:ext uri="{BB962C8B-B14F-4D97-AF65-F5344CB8AC3E}">
        <p14:creationId xmlns:p14="http://schemas.microsoft.com/office/powerpoint/2010/main" val="426136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AC889357-9D44-E30E-E3CB-93ABA1A13C78}"/>
              </a:ext>
            </a:extLst>
          </p:cNvPr>
          <p:cNvSpPr/>
          <p:nvPr/>
        </p:nvSpPr>
        <p:spPr>
          <a:xfrm>
            <a:off x="1565878" y="2292418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6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20F40CEE-DE15-DACA-6A3A-535F9FA96E90}"/>
              </a:ext>
            </a:extLst>
          </p:cNvPr>
          <p:cNvSpPr/>
          <p:nvPr/>
        </p:nvSpPr>
        <p:spPr>
          <a:xfrm>
            <a:off x="2280776" y="2292418"/>
            <a:ext cx="415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/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endParaRPr lang="he-IL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FB100BF-AAFA-5252-F3EF-7A06A2EB4F99}"/>
              </a:ext>
            </a:extLst>
          </p:cNvPr>
          <p:cNvSpPr/>
          <p:nvPr/>
        </p:nvSpPr>
        <p:spPr>
          <a:xfrm>
            <a:off x="2841785" y="2292418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2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66CD85F3-A4AA-2833-DC59-F72BCCD42AAC}"/>
              </a:ext>
            </a:extLst>
          </p:cNvPr>
          <p:cNvSpPr/>
          <p:nvPr/>
        </p:nvSpPr>
        <p:spPr>
          <a:xfrm>
            <a:off x="3766060" y="2292418"/>
            <a:ext cx="588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/>
                <a:solidFill>
                  <a:schemeClr val="accent3"/>
                </a:solidFill>
                <a:effectLst/>
              </a:rPr>
              <a:t>=</a:t>
            </a:r>
          </a:p>
        </p:txBody>
      </p: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8F37FB62-00AA-475C-E96B-F21B9543158E}"/>
              </a:ext>
            </a:extLst>
          </p:cNvPr>
          <p:cNvCxnSpPr/>
          <p:nvPr/>
        </p:nvCxnSpPr>
        <p:spPr>
          <a:xfrm>
            <a:off x="2841785" y="3135083"/>
            <a:ext cx="569387" cy="0"/>
          </a:xfrm>
          <a:prstGeom prst="line">
            <a:avLst/>
          </a:prstGeom>
          <a:ln w="508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מלבן 7">
            <a:extLst>
              <a:ext uri="{FF2B5EF4-FFF2-40B4-BE49-F238E27FC236}">
                <a16:creationId xmlns:a16="http://schemas.microsoft.com/office/drawing/2014/main" id="{8B9886A4-E451-3264-1712-D0B16CCD6971}"/>
              </a:ext>
            </a:extLst>
          </p:cNvPr>
          <p:cNvSpPr/>
          <p:nvPr/>
        </p:nvSpPr>
        <p:spPr>
          <a:xfrm>
            <a:off x="2897890" y="3135083"/>
            <a:ext cx="5277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8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13AB5777-9925-EF73-F409-7481482731B1}"/>
              </a:ext>
            </a:extLst>
          </p:cNvPr>
          <p:cNvSpPr/>
          <p:nvPr/>
        </p:nvSpPr>
        <p:spPr>
          <a:xfrm>
            <a:off x="4608489" y="2329540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</a:t>
            </a:r>
          </a:p>
        </p:txBody>
      </p:sp>
      <p:sp>
        <p:nvSpPr>
          <p:cNvPr id="59" name="מלבן 58">
            <a:extLst>
              <a:ext uri="{FF2B5EF4-FFF2-40B4-BE49-F238E27FC236}">
                <a16:creationId xmlns:a16="http://schemas.microsoft.com/office/drawing/2014/main" id="{A8C6F476-B587-BCD5-D5A2-C4CBE30CF91F}"/>
              </a:ext>
            </a:extLst>
          </p:cNvPr>
          <p:cNvSpPr/>
          <p:nvPr/>
        </p:nvSpPr>
        <p:spPr>
          <a:xfrm>
            <a:off x="2841785" y="2287953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2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A53BC4A1-D7DC-CCFE-AAB3-3B469FF9E8DE}"/>
              </a:ext>
            </a:extLst>
          </p:cNvPr>
          <p:cNvSpPr/>
          <p:nvPr/>
        </p:nvSpPr>
        <p:spPr>
          <a:xfrm>
            <a:off x="1565878" y="4469561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6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7BCBC803-34FA-BAEE-6243-91F0D3F4D7E3}"/>
              </a:ext>
            </a:extLst>
          </p:cNvPr>
          <p:cNvSpPr/>
          <p:nvPr/>
        </p:nvSpPr>
        <p:spPr>
          <a:xfrm>
            <a:off x="2280776" y="4469561"/>
            <a:ext cx="415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/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endParaRPr lang="he-IL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DA480F73-17B0-8394-B167-2B1EF5C6AB12}"/>
              </a:ext>
            </a:extLst>
          </p:cNvPr>
          <p:cNvSpPr/>
          <p:nvPr/>
        </p:nvSpPr>
        <p:spPr>
          <a:xfrm>
            <a:off x="2841785" y="4469561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4</a:t>
            </a: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1256A063-0981-B703-97E6-AE5AAF511933}"/>
              </a:ext>
            </a:extLst>
          </p:cNvPr>
          <p:cNvSpPr/>
          <p:nvPr/>
        </p:nvSpPr>
        <p:spPr>
          <a:xfrm>
            <a:off x="3766060" y="4469561"/>
            <a:ext cx="588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/>
                <a:solidFill>
                  <a:schemeClr val="accent3"/>
                </a:solidFill>
                <a:effectLst/>
              </a:rPr>
              <a:t>=</a:t>
            </a:r>
          </a:p>
        </p:txBody>
      </p:sp>
      <p:cxnSp>
        <p:nvCxnSpPr>
          <p:cNvPr id="14" name="מחבר ישר 13">
            <a:extLst>
              <a:ext uri="{FF2B5EF4-FFF2-40B4-BE49-F238E27FC236}">
                <a16:creationId xmlns:a16="http://schemas.microsoft.com/office/drawing/2014/main" id="{A692BBE6-BB24-4D04-906D-92E957F0C20A}"/>
              </a:ext>
            </a:extLst>
          </p:cNvPr>
          <p:cNvCxnSpPr/>
          <p:nvPr/>
        </p:nvCxnSpPr>
        <p:spPr>
          <a:xfrm>
            <a:off x="2841785" y="5312226"/>
            <a:ext cx="569387" cy="0"/>
          </a:xfrm>
          <a:prstGeom prst="line">
            <a:avLst/>
          </a:prstGeom>
          <a:ln w="508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מלבן 14">
            <a:extLst>
              <a:ext uri="{FF2B5EF4-FFF2-40B4-BE49-F238E27FC236}">
                <a16:creationId xmlns:a16="http://schemas.microsoft.com/office/drawing/2014/main" id="{2CD2D971-840F-C194-FAC2-18164B9279CB}"/>
              </a:ext>
            </a:extLst>
          </p:cNvPr>
          <p:cNvSpPr/>
          <p:nvPr/>
        </p:nvSpPr>
        <p:spPr>
          <a:xfrm>
            <a:off x="2897890" y="5312226"/>
            <a:ext cx="5277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8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</a:t>
            </a: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D865D8AF-28B8-1454-9496-556308E3661D}"/>
              </a:ext>
            </a:extLst>
          </p:cNvPr>
          <p:cNvSpPr/>
          <p:nvPr/>
        </p:nvSpPr>
        <p:spPr>
          <a:xfrm>
            <a:off x="4608489" y="4506683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</a:t>
            </a: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C90F82F6-3DC5-A5DC-4057-EF3303081E53}"/>
              </a:ext>
            </a:extLst>
          </p:cNvPr>
          <p:cNvSpPr/>
          <p:nvPr/>
        </p:nvSpPr>
        <p:spPr>
          <a:xfrm>
            <a:off x="2856212" y="4465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4</a:t>
            </a:r>
          </a:p>
        </p:txBody>
      </p:sp>
      <p:sp>
        <p:nvSpPr>
          <p:cNvPr id="46" name="מלבן 45">
            <a:extLst>
              <a:ext uri="{FF2B5EF4-FFF2-40B4-BE49-F238E27FC236}">
                <a16:creationId xmlns:a16="http://schemas.microsoft.com/office/drawing/2014/main" id="{9A4A146A-2C61-7576-2DC7-A5AC267EB44D}"/>
              </a:ext>
            </a:extLst>
          </p:cNvPr>
          <p:cNvSpPr/>
          <p:nvPr/>
        </p:nvSpPr>
        <p:spPr>
          <a:xfrm>
            <a:off x="7182906" y="2250831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6</a:t>
            </a:r>
          </a:p>
        </p:txBody>
      </p:sp>
      <p:sp>
        <p:nvSpPr>
          <p:cNvPr id="47" name="מלבן 46">
            <a:extLst>
              <a:ext uri="{FF2B5EF4-FFF2-40B4-BE49-F238E27FC236}">
                <a16:creationId xmlns:a16="http://schemas.microsoft.com/office/drawing/2014/main" id="{4A052043-B340-E1A3-476B-E3E1883D16AF}"/>
              </a:ext>
            </a:extLst>
          </p:cNvPr>
          <p:cNvSpPr/>
          <p:nvPr/>
        </p:nvSpPr>
        <p:spPr>
          <a:xfrm>
            <a:off x="7897804" y="2250831"/>
            <a:ext cx="415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/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endParaRPr lang="he-IL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8" name="מלבן 47">
            <a:extLst>
              <a:ext uri="{FF2B5EF4-FFF2-40B4-BE49-F238E27FC236}">
                <a16:creationId xmlns:a16="http://schemas.microsoft.com/office/drawing/2014/main" id="{BA0B1C9E-B0CE-4320-3832-A5CD55388A1D}"/>
              </a:ext>
            </a:extLst>
          </p:cNvPr>
          <p:cNvSpPr/>
          <p:nvPr/>
        </p:nvSpPr>
        <p:spPr>
          <a:xfrm>
            <a:off x="8458813" y="2250831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6</a:t>
            </a:r>
          </a:p>
        </p:txBody>
      </p:sp>
      <p:sp>
        <p:nvSpPr>
          <p:cNvPr id="49" name="מלבן 48">
            <a:extLst>
              <a:ext uri="{FF2B5EF4-FFF2-40B4-BE49-F238E27FC236}">
                <a16:creationId xmlns:a16="http://schemas.microsoft.com/office/drawing/2014/main" id="{DF31D9E8-F3BB-32B0-EE1B-0254BAD2A415}"/>
              </a:ext>
            </a:extLst>
          </p:cNvPr>
          <p:cNvSpPr/>
          <p:nvPr/>
        </p:nvSpPr>
        <p:spPr>
          <a:xfrm>
            <a:off x="9383088" y="2250831"/>
            <a:ext cx="588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/>
                <a:solidFill>
                  <a:schemeClr val="accent3"/>
                </a:solidFill>
                <a:effectLst/>
              </a:rPr>
              <a:t>=</a:t>
            </a:r>
          </a:p>
        </p:txBody>
      </p:sp>
      <p:cxnSp>
        <p:nvCxnSpPr>
          <p:cNvPr id="50" name="מחבר ישר 49">
            <a:extLst>
              <a:ext uri="{FF2B5EF4-FFF2-40B4-BE49-F238E27FC236}">
                <a16:creationId xmlns:a16="http://schemas.microsoft.com/office/drawing/2014/main" id="{6F64883D-3133-B62F-AD58-03CB129CC1E2}"/>
              </a:ext>
            </a:extLst>
          </p:cNvPr>
          <p:cNvCxnSpPr/>
          <p:nvPr/>
        </p:nvCxnSpPr>
        <p:spPr>
          <a:xfrm>
            <a:off x="8458813" y="3093496"/>
            <a:ext cx="569387" cy="0"/>
          </a:xfrm>
          <a:prstGeom prst="line">
            <a:avLst/>
          </a:prstGeom>
          <a:ln w="508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מלבן 50">
            <a:extLst>
              <a:ext uri="{FF2B5EF4-FFF2-40B4-BE49-F238E27FC236}">
                <a16:creationId xmlns:a16="http://schemas.microsoft.com/office/drawing/2014/main" id="{B4E1F6B0-0576-1D7F-66E2-BD7B36C4AE2A}"/>
              </a:ext>
            </a:extLst>
          </p:cNvPr>
          <p:cNvSpPr/>
          <p:nvPr/>
        </p:nvSpPr>
        <p:spPr>
          <a:xfrm>
            <a:off x="8514918" y="3093496"/>
            <a:ext cx="5277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8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</a:t>
            </a:r>
          </a:p>
        </p:txBody>
      </p:sp>
      <p:sp>
        <p:nvSpPr>
          <p:cNvPr id="52" name="מלבן 51">
            <a:extLst>
              <a:ext uri="{FF2B5EF4-FFF2-40B4-BE49-F238E27FC236}">
                <a16:creationId xmlns:a16="http://schemas.microsoft.com/office/drawing/2014/main" id="{3A6469CA-D38E-6921-8528-8A75AE0ACB4E}"/>
              </a:ext>
            </a:extLst>
          </p:cNvPr>
          <p:cNvSpPr/>
          <p:nvPr/>
        </p:nvSpPr>
        <p:spPr>
          <a:xfrm>
            <a:off x="10225517" y="2287953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</a:t>
            </a:r>
          </a:p>
        </p:txBody>
      </p:sp>
      <p:sp>
        <p:nvSpPr>
          <p:cNvPr id="53" name="מלבן 52">
            <a:extLst>
              <a:ext uri="{FF2B5EF4-FFF2-40B4-BE49-F238E27FC236}">
                <a16:creationId xmlns:a16="http://schemas.microsoft.com/office/drawing/2014/main" id="{AC4BBE8E-807E-2046-A873-B234E6F91BD4}"/>
              </a:ext>
            </a:extLst>
          </p:cNvPr>
          <p:cNvSpPr/>
          <p:nvPr/>
        </p:nvSpPr>
        <p:spPr>
          <a:xfrm>
            <a:off x="8473240" y="2250831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6</a:t>
            </a:r>
          </a:p>
        </p:txBody>
      </p:sp>
      <p:sp>
        <p:nvSpPr>
          <p:cNvPr id="54" name="מלבן 53">
            <a:extLst>
              <a:ext uri="{FF2B5EF4-FFF2-40B4-BE49-F238E27FC236}">
                <a16:creationId xmlns:a16="http://schemas.microsoft.com/office/drawing/2014/main" id="{D3040FFC-E119-6FF5-6C31-67456F45EBD2}"/>
              </a:ext>
            </a:extLst>
          </p:cNvPr>
          <p:cNvSpPr/>
          <p:nvPr/>
        </p:nvSpPr>
        <p:spPr>
          <a:xfrm>
            <a:off x="7298817" y="4506680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6</a:t>
            </a:r>
          </a:p>
        </p:txBody>
      </p:sp>
      <p:sp>
        <p:nvSpPr>
          <p:cNvPr id="55" name="מלבן 54">
            <a:extLst>
              <a:ext uri="{FF2B5EF4-FFF2-40B4-BE49-F238E27FC236}">
                <a16:creationId xmlns:a16="http://schemas.microsoft.com/office/drawing/2014/main" id="{A6DCEB7B-6A55-54A4-A125-AB46C63E63B9}"/>
              </a:ext>
            </a:extLst>
          </p:cNvPr>
          <p:cNvSpPr/>
          <p:nvPr/>
        </p:nvSpPr>
        <p:spPr>
          <a:xfrm>
            <a:off x="8013715" y="4506680"/>
            <a:ext cx="4154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/>
                <a:solidFill>
                  <a:schemeClr val="accent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·</a:t>
            </a:r>
            <a:endParaRPr lang="he-IL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6" name="מלבן 55">
            <a:extLst>
              <a:ext uri="{FF2B5EF4-FFF2-40B4-BE49-F238E27FC236}">
                <a16:creationId xmlns:a16="http://schemas.microsoft.com/office/drawing/2014/main" id="{770A8368-B159-6B79-99C6-4319204BB733}"/>
              </a:ext>
            </a:extLst>
          </p:cNvPr>
          <p:cNvSpPr/>
          <p:nvPr/>
        </p:nvSpPr>
        <p:spPr>
          <a:xfrm>
            <a:off x="8574724" y="4506680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8</a:t>
            </a:r>
          </a:p>
        </p:txBody>
      </p:sp>
      <p:sp>
        <p:nvSpPr>
          <p:cNvPr id="57" name="מלבן 56">
            <a:extLst>
              <a:ext uri="{FF2B5EF4-FFF2-40B4-BE49-F238E27FC236}">
                <a16:creationId xmlns:a16="http://schemas.microsoft.com/office/drawing/2014/main" id="{D684CCDD-34A8-F279-340E-0EDA4868AE75}"/>
              </a:ext>
            </a:extLst>
          </p:cNvPr>
          <p:cNvSpPr/>
          <p:nvPr/>
        </p:nvSpPr>
        <p:spPr>
          <a:xfrm>
            <a:off x="9498999" y="4506680"/>
            <a:ext cx="588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/>
                <a:solidFill>
                  <a:schemeClr val="accent3"/>
                </a:solidFill>
                <a:effectLst/>
              </a:rPr>
              <a:t>=</a:t>
            </a:r>
          </a:p>
        </p:txBody>
      </p:sp>
      <p:cxnSp>
        <p:nvCxnSpPr>
          <p:cNvPr id="58" name="מחבר ישר 57">
            <a:extLst>
              <a:ext uri="{FF2B5EF4-FFF2-40B4-BE49-F238E27FC236}">
                <a16:creationId xmlns:a16="http://schemas.microsoft.com/office/drawing/2014/main" id="{1DC76A1C-ABCC-D6D0-2BB3-AA11218B5A7E}"/>
              </a:ext>
            </a:extLst>
          </p:cNvPr>
          <p:cNvCxnSpPr/>
          <p:nvPr/>
        </p:nvCxnSpPr>
        <p:spPr>
          <a:xfrm>
            <a:off x="8574724" y="5349345"/>
            <a:ext cx="569387" cy="0"/>
          </a:xfrm>
          <a:prstGeom prst="line">
            <a:avLst/>
          </a:prstGeom>
          <a:ln w="508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מלבן 59">
            <a:extLst>
              <a:ext uri="{FF2B5EF4-FFF2-40B4-BE49-F238E27FC236}">
                <a16:creationId xmlns:a16="http://schemas.microsoft.com/office/drawing/2014/main" id="{2FB74587-C7A4-9E54-3CEE-E6E81C49AEB2}"/>
              </a:ext>
            </a:extLst>
          </p:cNvPr>
          <p:cNvSpPr/>
          <p:nvPr/>
        </p:nvSpPr>
        <p:spPr>
          <a:xfrm>
            <a:off x="8630829" y="5349345"/>
            <a:ext cx="5277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8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</a:t>
            </a:r>
          </a:p>
        </p:txBody>
      </p:sp>
      <p:sp>
        <p:nvSpPr>
          <p:cNvPr id="61" name="מלבן 60">
            <a:extLst>
              <a:ext uri="{FF2B5EF4-FFF2-40B4-BE49-F238E27FC236}">
                <a16:creationId xmlns:a16="http://schemas.microsoft.com/office/drawing/2014/main" id="{832EFED3-CE74-D7A3-6B36-E447ED933C57}"/>
              </a:ext>
            </a:extLst>
          </p:cNvPr>
          <p:cNvSpPr/>
          <p:nvPr/>
        </p:nvSpPr>
        <p:spPr>
          <a:xfrm>
            <a:off x="10341428" y="4543802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4</a:t>
            </a:r>
          </a:p>
        </p:txBody>
      </p:sp>
      <p:sp>
        <p:nvSpPr>
          <p:cNvPr id="62" name="מלבן 61">
            <a:extLst>
              <a:ext uri="{FF2B5EF4-FFF2-40B4-BE49-F238E27FC236}">
                <a16:creationId xmlns:a16="http://schemas.microsoft.com/office/drawing/2014/main" id="{C62F9F5E-661E-0141-0B49-4632E5B8A717}"/>
              </a:ext>
            </a:extLst>
          </p:cNvPr>
          <p:cNvSpPr/>
          <p:nvPr/>
        </p:nvSpPr>
        <p:spPr>
          <a:xfrm>
            <a:off x="8589151" y="4506680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15443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4.07407E-6 L 0.19323 4.07407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2.96296E-6 L 0.19323 2.96296E-6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7 L 0.19323 -3.7037E-7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4.44444E-6 L 0.19323 4.44444E-6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6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/>
      <p:bldP spid="9" grpId="0"/>
      <p:bldP spid="59" grpId="0"/>
      <p:bldP spid="59" grpId="1"/>
      <p:bldP spid="10" grpId="0"/>
      <p:bldP spid="11" grpId="0"/>
      <p:bldP spid="12" grpId="0"/>
      <p:bldP spid="13" grpId="0"/>
      <p:bldP spid="15" grpId="0"/>
      <p:bldP spid="16" grpId="0"/>
      <p:bldP spid="17" grpId="0"/>
      <p:bldP spid="17" grpId="1"/>
      <p:bldP spid="46" grpId="0"/>
      <p:bldP spid="47" grpId="0"/>
      <p:bldP spid="48" grpId="0"/>
      <p:bldP spid="49" grpId="0"/>
      <p:bldP spid="51" grpId="0"/>
      <p:bldP spid="52" grpId="0"/>
      <p:bldP spid="53" grpId="0"/>
      <p:bldP spid="53" grpId="1"/>
      <p:bldP spid="54" grpId="0"/>
      <p:bldP spid="55" grpId="0"/>
      <p:bldP spid="56" grpId="0"/>
      <p:bldP spid="57" grpId="0"/>
      <p:bldP spid="60" grpId="0"/>
      <p:bldP spid="61" grpId="0"/>
      <p:bldP spid="62" grpId="0"/>
      <p:bldP spid="62" grpId="1"/>
    </p:bldLst>
  </p:timing>
</p:sld>
</file>

<file path=ppt/theme/theme1.xml><?xml version="1.0" encoding="utf-8"?>
<a:theme xmlns:a="http://schemas.openxmlformats.org/drawingml/2006/main" name="שובל אדים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שובל אדים</Template>
  <TotalTime>29</TotalTime>
  <Words>35</Words>
  <Application>Microsoft Office PowerPoint</Application>
  <PresentationFormat>מסך רחב</PresentationFormat>
  <Paragraphs>31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שובל אדים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3</cp:revision>
  <dcterms:created xsi:type="dcterms:W3CDTF">2022-07-25T08:38:34Z</dcterms:created>
  <dcterms:modified xsi:type="dcterms:W3CDTF">2022-07-25T09:20:26Z</dcterms:modified>
</cp:coreProperties>
</file>