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881F5D69-CEA4-4FE0-AC98-1008B4F049CB}"/>
              </a:ext>
            </a:extLst>
          </p:cNvPr>
          <p:cNvSpPr/>
          <p:nvPr/>
        </p:nvSpPr>
        <p:spPr>
          <a:xfrm>
            <a:off x="2326679" y="1398401"/>
            <a:ext cx="780534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72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שיעור העשרה ראשון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7A057E31-35CA-4310-9F3F-53D9212D079F}"/>
              </a:ext>
            </a:extLst>
          </p:cNvPr>
          <p:cNvSpPr/>
          <p:nvPr/>
        </p:nvSpPr>
        <p:spPr>
          <a:xfrm>
            <a:off x="3511797" y="2919597"/>
            <a:ext cx="5168403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66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פעילות פתיחה</a:t>
            </a:r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38D12B37-2E33-497A-A0E3-3BCDF3C48D44}"/>
              </a:ext>
            </a:extLst>
          </p:cNvPr>
          <p:cNvSpPr/>
          <p:nvPr/>
        </p:nvSpPr>
        <p:spPr>
          <a:xfrm>
            <a:off x="3962242" y="4348460"/>
            <a:ext cx="42675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גוזרים ריבועים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0E292835-6110-4D38-8991-99BD16F3E9E7}"/>
              </a:ext>
            </a:extLst>
          </p:cNvPr>
          <p:cNvSpPr/>
          <p:nvPr/>
        </p:nvSpPr>
        <p:spPr>
          <a:xfrm>
            <a:off x="404781" y="5653385"/>
            <a:ext cx="26003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לירון דוד</a:t>
            </a:r>
          </a:p>
        </p:txBody>
      </p:sp>
    </p:spTree>
    <p:extLst>
      <p:ext uri="{BB962C8B-B14F-4D97-AF65-F5344CB8AC3E}">
        <p14:creationId xmlns:p14="http://schemas.microsoft.com/office/powerpoint/2010/main" val="3758157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899A7073-A0F2-4B5D-922B-A5F2B3095FE4}"/>
              </a:ext>
            </a:extLst>
          </p:cNvPr>
          <p:cNvSpPr/>
          <p:nvPr/>
        </p:nvSpPr>
        <p:spPr>
          <a:xfrm>
            <a:off x="1016332" y="-75585"/>
            <a:ext cx="106971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ה. גזירת דף נייר ריבועי ל- 32 ריבועים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6ECE0CC0-8647-4E77-A15A-95CA94D099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6543" y="949345"/>
            <a:ext cx="5828229" cy="5776575"/>
          </a:xfrm>
          <a:prstGeom prst="rect">
            <a:avLst/>
          </a:prstGeom>
        </p:spPr>
      </p:pic>
      <p:cxnSp>
        <p:nvCxnSpPr>
          <p:cNvPr id="6" name="מחבר ישר 5">
            <a:extLst>
              <a:ext uri="{FF2B5EF4-FFF2-40B4-BE49-F238E27FC236}">
                <a16:creationId xmlns:a16="http://schemas.microsoft.com/office/drawing/2014/main" id="{9105E9F8-5C95-46CB-89F3-B5D8C14F1BA8}"/>
              </a:ext>
            </a:extLst>
          </p:cNvPr>
          <p:cNvCxnSpPr/>
          <p:nvPr/>
        </p:nvCxnSpPr>
        <p:spPr>
          <a:xfrm>
            <a:off x="3332480" y="955040"/>
            <a:ext cx="0" cy="580136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מחבר ישר 6">
            <a:extLst>
              <a:ext uri="{FF2B5EF4-FFF2-40B4-BE49-F238E27FC236}">
                <a16:creationId xmlns:a16="http://schemas.microsoft.com/office/drawing/2014/main" id="{FB58759D-B34C-4C0E-92EB-FA77080C6182}"/>
              </a:ext>
            </a:extLst>
          </p:cNvPr>
          <p:cNvCxnSpPr/>
          <p:nvPr/>
        </p:nvCxnSpPr>
        <p:spPr>
          <a:xfrm>
            <a:off x="4770337" y="924560"/>
            <a:ext cx="0" cy="580136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מחבר ישר 7">
            <a:extLst>
              <a:ext uri="{FF2B5EF4-FFF2-40B4-BE49-F238E27FC236}">
                <a16:creationId xmlns:a16="http://schemas.microsoft.com/office/drawing/2014/main" id="{6827B9D1-317D-4A48-9558-34F31EF4B152}"/>
              </a:ext>
            </a:extLst>
          </p:cNvPr>
          <p:cNvCxnSpPr/>
          <p:nvPr/>
        </p:nvCxnSpPr>
        <p:spPr>
          <a:xfrm>
            <a:off x="6248400" y="936952"/>
            <a:ext cx="0" cy="580136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מחבר ישר 8">
            <a:extLst>
              <a:ext uri="{FF2B5EF4-FFF2-40B4-BE49-F238E27FC236}">
                <a16:creationId xmlns:a16="http://schemas.microsoft.com/office/drawing/2014/main" id="{C60A9FDE-F1C1-4316-AB80-A4D1C6E70098}"/>
              </a:ext>
            </a:extLst>
          </p:cNvPr>
          <p:cNvCxnSpPr>
            <a:cxnSpLocks/>
          </p:cNvCxnSpPr>
          <p:nvPr/>
        </p:nvCxnSpPr>
        <p:spPr>
          <a:xfrm>
            <a:off x="1876543" y="2397760"/>
            <a:ext cx="580971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מחבר ישר 11">
            <a:extLst>
              <a:ext uri="{FF2B5EF4-FFF2-40B4-BE49-F238E27FC236}">
                <a16:creationId xmlns:a16="http://schemas.microsoft.com/office/drawing/2014/main" id="{FDBA5948-A4F5-472C-8149-FF735A54602A}"/>
              </a:ext>
            </a:extLst>
          </p:cNvPr>
          <p:cNvCxnSpPr>
            <a:cxnSpLocks/>
          </p:cNvCxnSpPr>
          <p:nvPr/>
        </p:nvCxnSpPr>
        <p:spPr>
          <a:xfrm>
            <a:off x="1885800" y="3855720"/>
            <a:ext cx="580971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מחבר ישר 12">
            <a:extLst>
              <a:ext uri="{FF2B5EF4-FFF2-40B4-BE49-F238E27FC236}">
                <a16:creationId xmlns:a16="http://schemas.microsoft.com/office/drawing/2014/main" id="{8FAA33EE-30B2-42C1-AF4B-4417637806C2}"/>
              </a:ext>
            </a:extLst>
          </p:cNvPr>
          <p:cNvCxnSpPr>
            <a:cxnSpLocks/>
          </p:cNvCxnSpPr>
          <p:nvPr/>
        </p:nvCxnSpPr>
        <p:spPr>
          <a:xfrm>
            <a:off x="1876543" y="5318760"/>
            <a:ext cx="580971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מחבר ישר 14">
            <a:extLst>
              <a:ext uri="{FF2B5EF4-FFF2-40B4-BE49-F238E27FC236}">
                <a16:creationId xmlns:a16="http://schemas.microsoft.com/office/drawing/2014/main" id="{0589B5DD-2F18-4AF1-A31A-C4B675A743E7}"/>
              </a:ext>
            </a:extLst>
          </p:cNvPr>
          <p:cNvCxnSpPr/>
          <p:nvPr/>
        </p:nvCxnSpPr>
        <p:spPr>
          <a:xfrm>
            <a:off x="2377440" y="949345"/>
            <a:ext cx="0" cy="14484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 ישר 15">
            <a:extLst>
              <a:ext uri="{FF2B5EF4-FFF2-40B4-BE49-F238E27FC236}">
                <a16:creationId xmlns:a16="http://schemas.microsoft.com/office/drawing/2014/main" id="{CBB429CA-F28F-446F-8459-CC4487277D5D}"/>
              </a:ext>
            </a:extLst>
          </p:cNvPr>
          <p:cNvCxnSpPr/>
          <p:nvPr/>
        </p:nvCxnSpPr>
        <p:spPr>
          <a:xfrm>
            <a:off x="2854960" y="949345"/>
            <a:ext cx="0" cy="14484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>
            <a:extLst>
              <a:ext uri="{FF2B5EF4-FFF2-40B4-BE49-F238E27FC236}">
                <a16:creationId xmlns:a16="http://schemas.microsoft.com/office/drawing/2014/main" id="{E8DC3605-3505-4465-9975-EDBE15ED29B3}"/>
              </a:ext>
            </a:extLst>
          </p:cNvPr>
          <p:cNvCxnSpPr/>
          <p:nvPr/>
        </p:nvCxnSpPr>
        <p:spPr>
          <a:xfrm>
            <a:off x="2377440" y="2397760"/>
            <a:ext cx="0" cy="14484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ישר 17">
            <a:extLst>
              <a:ext uri="{FF2B5EF4-FFF2-40B4-BE49-F238E27FC236}">
                <a16:creationId xmlns:a16="http://schemas.microsoft.com/office/drawing/2014/main" id="{0C67D456-11AA-405A-AFA3-69338F155099}"/>
              </a:ext>
            </a:extLst>
          </p:cNvPr>
          <p:cNvCxnSpPr/>
          <p:nvPr/>
        </p:nvCxnSpPr>
        <p:spPr>
          <a:xfrm>
            <a:off x="2854960" y="2397145"/>
            <a:ext cx="0" cy="144841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מחבר ישר 18">
            <a:extLst>
              <a:ext uri="{FF2B5EF4-FFF2-40B4-BE49-F238E27FC236}">
                <a16:creationId xmlns:a16="http://schemas.microsoft.com/office/drawing/2014/main" id="{50F6F568-31F6-45EC-8646-85DB329D4B69}"/>
              </a:ext>
            </a:extLst>
          </p:cNvPr>
          <p:cNvCxnSpPr>
            <a:cxnSpLocks/>
          </p:cNvCxnSpPr>
          <p:nvPr/>
        </p:nvCxnSpPr>
        <p:spPr>
          <a:xfrm>
            <a:off x="1885800" y="1432560"/>
            <a:ext cx="145593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מחבר ישר 21">
            <a:extLst>
              <a:ext uri="{FF2B5EF4-FFF2-40B4-BE49-F238E27FC236}">
                <a16:creationId xmlns:a16="http://schemas.microsoft.com/office/drawing/2014/main" id="{0C3C98A2-556C-44AF-81EB-FAFDBCDE021D}"/>
              </a:ext>
            </a:extLst>
          </p:cNvPr>
          <p:cNvCxnSpPr>
            <a:cxnSpLocks/>
          </p:cNvCxnSpPr>
          <p:nvPr/>
        </p:nvCxnSpPr>
        <p:spPr>
          <a:xfrm>
            <a:off x="1885800" y="1910080"/>
            <a:ext cx="145593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מחבר ישר 22">
            <a:extLst>
              <a:ext uri="{FF2B5EF4-FFF2-40B4-BE49-F238E27FC236}">
                <a16:creationId xmlns:a16="http://schemas.microsoft.com/office/drawing/2014/main" id="{78F9080A-AA1E-46B5-8510-51F6F86CB24B}"/>
              </a:ext>
            </a:extLst>
          </p:cNvPr>
          <p:cNvCxnSpPr>
            <a:cxnSpLocks/>
          </p:cNvCxnSpPr>
          <p:nvPr/>
        </p:nvCxnSpPr>
        <p:spPr>
          <a:xfrm>
            <a:off x="1885800" y="2875280"/>
            <a:ext cx="145593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מחבר ישר 23">
            <a:extLst>
              <a:ext uri="{FF2B5EF4-FFF2-40B4-BE49-F238E27FC236}">
                <a16:creationId xmlns:a16="http://schemas.microsoft.com/office/drawing/2014/main" id="{29A3B9B2-19D3-492A-B160-D300EF933EE5}"/>
              </a:ext>
            </a:extLst>
          </p:cNvPr>
          <p:cNvCxnSpPr>
            <a:cxnSpLocks/>
          </p:cNvCxnSpPr>
          <p:nvPr/>
        </p:nvCxnSpPr>
        <p:spPr>
          <a:xfrm>
            <a:off x="1885800" y="3378200"/>
            <a:ext cx="145593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0376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93AB408B-6599-467A-9B47-43383F813B46}"/>
              </a:ext>
            </a:extLst>
          </p:cNvPr>
          <p:cNvSpPr/>
          <p:nvPr/>
        </p:nvSpPr>
        <p:spPr>
          <a:xfrm>
            <a:off x="3293567" y="0"/>
            <a:ext cx="49952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הכללות אפשריות</a:t>
            </a:r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1295BCAB-2F22-4A6B-B12B-BBCDA17F22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060" y="1288730"/>
            <a:ext cx="3238500" cy="3200400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7857BAF3-3623-40B5-A640-282866A1BD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5468" y="1288730"/>
            <a:ext cx="3589655" cy="3589655"/>
          </a:xfrm>
          <a:prstGeom prst="rect">
            <a:avLst/>
          </a:prstGeom>
        </p:spPr>
      </p:pic>
      <p:cxnSp>
        <p:nvCxnSpPr>
          <p:cNvPr id="10" name="מחבר ישר 9">
            <a:extLst>
              <a:ext uri="{FF2B5EF4-FFF2-40B4-BE49-F238E27FC236}">
                <a16:creationId xmlns:a16="http://schemas.microsoft.com/office/drawing/2014/main" id="{BA820290-7F0A-41CC-8606-5B6FD21455B6}"/>
              </a:ext>
            </a:extLst>
          </p:cNvPr>
          <p:cNvCxnSpPr/>
          <p:nvPr/>
        </p:nvCxnSpPr>
        <p:spPr>
          <a:xfrm>
            <a:off x="1330960" y="1288730"/>
            <a:ext cx="0" cy="32004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ישר 10">
            <a:extLst>
              <a:ext uri="{FF2B5EF4-FFF2-40B4-BE49-F238E27FC236}">
                <a16:creationId xmlns:a16="http://schemas.microsoft.com/office/drawing/2014/main" id="{0ABA82BB-0DC1-4F55-8733-75FABA267791}"/>
              </a:ext>
            </a:extLst>
          </p:cNvPr>
          <p:cNvCxnSpPr/>
          <p:nvPr/>
        </p:nvCxnSpPr>
        <p:spPr>
          <a:xfrm>
            <a:off x="2397760" y="1288730"/>
            <a:ext cx="0" cy="32004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מחבר ישר 11">
            <a:extLst>
              <a:ext uri="{FF2B5EF4-FFF2-40B4-BE49-F238E27FC236}">
                <a16:creationId xmlns:a16="http://schemas.microsoft.com/office/drawing/2014/main" id="{4C354B9D-4D29-42CC-B736-954C3C261F2A}"/>
              </a:ext>
            </a:extLst>
          </p:cNvPr>
          <p:cNvCxnSpPr>
            <a:cxnSpLocks/>
          </p:cNvCxnSpPr>
          <p:nvPr/>
        </p:nvCxnSpPr>
        <p:spPr>
          <a:xfrm>
            <a:off x="265060" y="2367280"/>
            <a:ext cx="32385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 ישר 15">
            <a:extLst>
              <a:ext uri="{FF2B5EF4-FFF2-40B4-BE49-F238E27FC236}">
                <a16:creationId xmlns:a16="http://schemas.microsoft.com/office/drawing/2014/main" id="{A967C894-76DD-4112-85A7-1252FD6BD5AF}"/>
              </a:ext>
            </a:extLst>
          </p:cNvPr>
          <p:cNvCxnSpPr>
            <a:cxnSpLocks/>
          </p:cNvCxnSpPr>
          <p:nvPr/>
        </p:nvCxnSpPr>
        <p:spPr>
          <a:xfrm>
            <a:off x="265060" y="3429000"/>
            <a:ext cx="32385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ישר 17">
            <a:extLst>
              <a:ext uri="{FF2B5EF4-FFF2-40B4-BE49-F238E27FC236}">
                <a16:creationId xmlns:a16="http://schemas.microsoft.com/office/drawing/2014/main" id="{D6E55EEE-DD0F-4BCF-A6EA-63E1B0B18A28}"/>
              </a:ext>
            </a:extLst>
          </p:cNvPr>
          <p:cNvCxnSpPr/>
          <p:nvPr/>
        </p:nvCxnSpPr>
        <p:spPr>
          <a:xfrm>
            <a:off x="2946400" y="1288730"/>
            <a:ext cx="0" cy="107855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מחבר ישר 18">
            <a:extLst>
              <a:ext uri="{FF2B5EF4-FFF2-40B4-BE49-F238E27FC236}">
                <a16:creationId xmlns:a16="http://schemas.microsoft.com/office/drawing/2014/main" id="{854D422D-9E99-414F-9335-4A4D2576EC29}"/>
              </a:ext>
            </a:extLst>
          </p:cNvPr>
          <p:cNvCxnSpPr>
            <a:cxnSpLocks/>
          </p:cNvCxnSpPr>
          <p:nvPr/>
        </p:nvCxnSpPr>
        <p:spPr>
          <a:xfrm>
            <a:off x="2397760" y="1828005"/>
            <a:ext cx="11058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מחבר ישר 21">
            <a:extLst>
              <a:ext uri="{FF2B5EF4-FFF2-40B4-BE49-F238E27FC236}">
                <a16:creationId xmlns:a16="http://schemas.microsoft.com/office/drawing/2014/main" id="{2DB2DE21-4657-4637-B74F-5098CC263040}"/>
              </a:ext>
            </a:extLst>
          </p:cNvPr>
          <p:cNvCxnSpPr>
            <a:cxnSpLocks/>
          </p:cNvCxnSpPr>
          <p:nvPr/>
        </p:nvCxnSpPr>
        <p:spPr>
          <a:xfrm>
            <a:off x="5048885" y="1288730"/>
            <a:ext cx="0" cy="358965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מחבר ישר 23">
            <a:extLst>
              <a:ext uri="{FF2B5EF4-FFF2-40B4-BE49-F238E27FC236}">
                <a16:creationId xmlns:a16="http://schemas.microsoft.com/office/drawing/2014/main" id="{C9DA1632-0D49-4D52-A707-4186E4CC8F86}"/>
              </a:ext>
            </a:extLst>
          </p:cNvPr>
          <p:cNvCxnSpPr>
            <a:cxnSpLocks/>
          </p:cNvCxnSpPr>
          <p:nvPr/>
        </p:nvCxnSpPr>
        <p:spPr>
          <a:xfrm>
            <a:off x="6257925" y="1288730"/>
            <a:ext cx="0" cy="358965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מחבר ישר 24">
            <a:extLst>
              <a:ext uri="{FF2B5EF4-FFF2-40B4-BE49-F238E27FC236}">
                <a16:creationId xmlns:a16="http://schemas.microsoft.com/office/drawing/2014/main" id="{3394BAEE-0BAB-4FA7-B59E-ACBA6C0DF5C4}"/>
              </a:ext>
            </a:extLst>
          </p:cNvPr>
          <p:cNvCxnSpPr>
            <a:cxnSpLocks/>
          </p:cNvCxnSpPr>
          <p:nvPr/>
        </p:nvCxnSpPr>
        <p:spPr>
          <a:xfrm>
            <a:off x="3875468" y="2468880"/>
            <a:ext cx="358965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מחבר ישר 28">
            <a:extLst>
              <a:ext uri="{FF2B5EF4-FFF2-40B4-BE49-F238E27FC236}">
                <a16:creationId xmlns:a16="http://schemas.microsoft.com/office/drawing/2014/main" id="{F00DE222-FF1B-4EB3-9431-BE47E11EBC67}"/>
              </a:ext>
            </a:extLst>
          </p:cNvPr>
          <p:cNvCxnSpPr>
            <a:cxnSpLocks/>
          </p:cNvCxnSpPr>
          <p:nvPr/>
        </p:nvCxnSpPr>
        <p:spPr>
          <a:xfrm>
            <a:off x="3875467" y="3647440"/>
            <a:ext cx="358965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מחבר ישר 29">
            <a:extLst>
              <a:ext uri="{FF2B5EF4-FFF2-40B4-BE49-F238E27FC236}">
                <a16:creationId xmlns:a16="http://schemas.microsoft.com/office/drawing/2014/main" id="{365F1242-A62D-4D46-8A8B-3C6903C884E6}"/>
              </a:ext>
            </a:extLst>
          </p:cNvPr>
          <p:cNvCxnSpPr>
            <a:cxnSpLocks/>
          </p:cNvCxnSpPr>
          <p:nvPr/>
        </p:nvCxnSpPr>
        <p:spPr>
          <a:xfrm>
            <a:off x="6674485" y="1288730"/>
            <a:ext cx="0" cy="118015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מחבר ישר 31">
            <a:extLst>
              <a:ext uri="{FF2B5EF4-FFF2-40B4-BE49-F238E27FC236}">
                <a16:creationId xmlns:a16="http://schemas.microsoft.com/office/drawing/2014/main" id="{2326FE0C-68A1-403A-B53A-E8F4AF3FF887}"/>
              </a:ext>
            </a:extLst>
          </p:cNvPr>
          <p:cNvCxnSpPr>
            <a:cxnSpLocks/>
          </p:cNvCxnSpPr>
          <p:nvPr/>
        </p:nvCxnSpPr>
        <p:spPr>
          <a:xfrm>
            <a:off x="7050405" y="1288730"/>
            <a:ext cx="0" cy="118015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מחבר ישר 32">
            <a:extLst>
              <a:ext uri="{FF2B5EF4-FFF2-40B4-BE49-F238E27FC236}">
                <a16:creationId xmlns:a16="http://schemas.microsoft.com/office/drawing/2014/main" id="{8AE0ED5C-0B4B-458C-96E7-1414D67427E9}"/>
              </a:ext>
            </a:extLst>
          </p:cNvPr>
          <p:cNvCxnSpPr>
            <a:cxnSpLocks/>
          </p:cNvCxnSpPr>
          <p:nvPr/>
        </p:nvCxnSpPr>
        <p:spPr>
          <a:xfrm>
            <a:off x="6257925" y="1676400"/>
            <a:ext cx="1207197" cy="604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מחבר ישר 36">
            <a:extLst>
              <a:ext uri="{FF2B5EF4-FFF2-40B4-BE49-F238E27FC236}">
                <a16:creationId xmlns:a16="http://schemas.microsoft.com/office/drawing/2014/main" id="{5799DB61-46C4-4742-9488-B2BF3D073D47}"/>
              </a:ext>
            </a:extLst>
          </p:cNvPr>
          <p:cNvCxnSpPr>
            <a:cxnSpLocks/>
          </p:cNvCxnSpPr>
          <p:nvPr/>
        </p:nvCxnSpPr>
        <p:spPr>
          <a:xfrm>
            <a:off x="6222303" y="2080574"/>
            <a:ext cx="1207197" cy="604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תיבת טקסט 37">
                <a:extLst>
                  <a:ext uri="{FF2B5EF4-FFF2-40B4-BE49-F238E27FC236}">
                    <a16:creationId xmlns:a16="http://schemas.microsoft.com/office/drawing/2014/main" id="{8102E9FE-B19D-456C-9064-B48A3107A942}"/>
                  </a:ext>
                </a:extLst>
              </p:cNvPr>
              <p:cNvSpPr txBox="1"/>
              <p:nvPr/>
            </p:nvSpPr>
            <p:spPr>
              <a:xfrm>
                <a:off x="400434" y="5290681"/>
                <a:ext cx="280519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he-IL" sz="36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e-IL" sz="360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e-IL" sz="36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he-IL" sz="36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e-IL" sz="36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he-IL" sz="36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he-IL" sz="36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he-IL" sz="36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e-IL" sz="36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he-IL" sz="36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e-IL" sz="36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8" name="תיבת טקסט 37">
                <a:extLst>
                  <a:ext uri="{FF2B5EF4-FFF2-40B4-BE49-F238E27FC236}">
                    <a16:creationId xmlns:a16="http://schemas.microsoft.com/office/drawing/2014/main" id="{8102E9FE-B19D-456C-9064-B48A3107A9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434" y="5290681"/>
                <a:ext cx="2805192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תיבת טקסט 40">
                <a:extLst>
                  <a:ext uri="{FF2B5EF4-FFF2-40B4-BE49-F238E27FC236}">
                    <a16:creationId xmlns:a16="http://schemas.microsoft.com/office/drawing/2014/main" id="{202D73EF-B392-42D9-A760-971FBB556D9A}"/>
                  </a:ext>
                </a:extLst>
              </p:cNvPr>
              <p:cNvSpPr txBox="1"/>
              <p:nvPr/>
            </p:nvSpPr>
            <p:spPr>
              <a:xfrm>
                <a:off x="4161155" y="5315132"/>
                <a:ext cx="280519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he-IL" sz="36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e-IL" sz="360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e-IL" sz="36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he-IL" sz="36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e-IL" sz="36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he-IL" sz="36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he-IL" sz="36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he-IL" sz="36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e-IL" sz="36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he-IL" sz="36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e-IL" sz="36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1" name="תיבת טקסט 40">
                <a:extLst>
                  <a:ext uri="{FF2B5EF4-FFF2-40B4-BE49-F238E27FC236}">
                    <a16:creationId xmlns:a16="http://schemas.microsoft.com/office/drawing/2014/main" id="{202D73EF-B392-42D9-A760-971FBB556D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1155" y="5315132"/>
                <a:ext cx="2805192" cy="55399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תיבת טקסט 41">
                <a:extLst>
                  <a:ext uri="{FF2B5EF4-FFF2-40B4-BE49-F238E27FC236}">
                    <a16:creationId xmlns:a16="http://schemas.microsoft.com/office/drawing/2014/main" id="{788FD133-B2CA-4D62-B437-4B050ED3C78A}"/>
                  </a:ext>
                </a:extLst>
              </p:cNvPr>
              <p:cNvSpPr txBox="1"/>
              <p:nvPr/>
            </p:nvSpPr>
            <p:spPr>
              <a:xfrm>
                <a:off x="8720347" y="1324807"/>
                <a:ext cx="284526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he-IL" sz="36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e-IL" sz="36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he-IL" sz="3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e-IL" sz="3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he-IL" sz="3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36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3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3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he-IL" sz="36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2" name="תיבת טקסט 41">
                <a:extLst>
                  <a:ext uri="{FF2B5EF4-FFF2-40B4-BE49-F238E27FC236}">
                    <a16:creationId xmlns:a16="http://schemas.microsoft.com/office/drawing/2014/main" id="{788FD133-B2CA-4D62-B437-4B050ED3C7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0347" y="1324807"/>
                <a:ext cx="2845266" cy="553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תיבת טקסט 45">
            <a:extLst>
              <a:ext uri="{FF2B5EF4-FFF2-40B4-BE49-F238E27FC236}">
                <a16:creationId xmlns:a16="http://schemas.microsoft.com/office/drawing/2014/main" id="{4CBE8AE7-676F-4095-8663-424CB7E9A349}"/>
              </a:ext>
            </a:extLst>
          </p:cNvPr>
          <p:cNvSpPr txBox="1"/>
          <p:nvPr/>
        </p:nvSpPr>
        <p:spPr>
          <a:xfrm>
            <a:off x="7334248" y="2276937"/>
            <a:ext cx="4115229" cy="10772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/>
            <a:r>
              <a:rPr lang="he-IL" sz="3200" dirty="0">
                <a:solidFill>
                  <a:srgbClr val="0070C0"/>
                </a:solidFill>
              </a:rPr>
              <a:t>מייצג את מספר החלקים </a:t>
            </a:r>
          </a:p>
          <a:p>
            <a:pPr algn="r"/>
            <a:r>
              <a:rPr lang="he-IL" sz="3200" dirty="0">
                <a:solidFill>
                  <a:srgbClr val="0070C0"/>
                </a:solidFill>
              </a:rPr>
              <a:t>אליו חולקה צלע הריבוע.</a:t>
            </a:r>
          </a:p>
        </p:txBody>
      </p:sp>
      <p:pic>
        <p:nvPicPr>
          <p:cNvPr id="56" name="תמונה 55">
            <a:extLst>
              <a:ext uri="{FF2B5EF4-FFF2-40B4-BE49-F238E27FC236}">
                <a16:creationId xmlns:a16="http://schemas.microsoft.com/office/drawing/2014/main" id="{6B1D7412-6FE0-48A1-9B67-48EC484EF0E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696688" y="2741033"/>
            <a:ext cx="262151" cy="225572"/>
          </a:xfrm>
          <a:prstGeom prst="rect">
            <a:avLst/>
          </a:prstGeom>
        </p:spPr>
      </p:pic>
      <p:pic>
        <p:nvPicPr>
          <p:cNvPr id="58" name="תמונה 57">
            <a:extLst>
              <a:ext uri="{FF2B5EF4-FFF2-40B4-BE49-F238E27FC236}">
                <a16:creationId xmlns:a16="http://schemas.microsoft.com/office/drawing/2014/main" id="{4EE0E925-34B3-43E7-B2DE-5FD5AAA4E0A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733267" y="4159917"/>
            <a:ext cx="225572" cy="329213"/>
          </a:xfrm>
          <a:prstGeom prst="rect">
            <a:avLst/>
          </a:prstGeom>
        </p:spPr>
      </p:pic>
      <p:sp>
        <p:nvSpPr>
          <p:cNvPr id="64" name="תיבת טקסט 63">
            <a:extLst>
              <a:ext uri="{FF2B5EF4-FFF2-40B4-BE49-F238E27FC236}">
                <a16:creationId xmlns:a16="http://schemas.microsoft.com/office/drawing/2014/main" id="{1C7DE195-C559-4B1C-97A9-D5CB9728948B}"/>
              </a:ext>
            </a:extLst>
          </p:cNvPr>
          <p:cNvSpPr txBox="1"/>
          <p:nvPr/>
        </p:nvSpPr>
        <p:spPr>
          <a:xfrm>
            <a:off x="7492552" y="3543913"/>
            <a:ext cx="400141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t>מייצג את מספר החלקים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3200" dirty="0">
                <a:solidFill>
                  <a:srgbClr val="00B050"/>
                </a:solidFill>
                <a:latin typeface="Tw Cen MT" panose="020B0602020104020603"/>
                <a:cs typeface="Arial" panose="020B0604020202020204" pitchFamily="34" charset="0"/>
              </a:rPr>
              <a:t>אליו חולקה צלע של אחד הריבועים הפנימיים</a:t>
            </a:r>
            <a:r>
              <a:rPr lang="he-IL" sz="3200" dirty="0">
                <a:solidFill>
                  <a:srgbClr val="0070C0"/>
                </a:solidFill>
                <a:latin typeface="Tw Cen MT" panose="020B0602020104020603"/>
                <a:cs typeface="Arial" panose="020B0604020202020204" pitchFamily="34" charset="0"/>
              </a:rPr>
              <a:t>.</a:t>
            </a:r>
            <a:endParaRPr kumimoji="0" lang="he-IL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80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8" grpId="0"/>
      <p:bldP spid="41" grpId="0"/>
      <p:bldP spid="42" grpId="0"/>
      <p:bldP spid="46" grpId="0"/>
      <p:bldP spid="6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תמונה 5">
            <a:extLst>
              <a:ext uri="{FF2B5EF4-FFF2-40B4-BE49-F238E27FC236}">
                <a16:creationId xmlns:a16="http://schemas.microsoft.com/office/drawing/2014/main" id="{1295BCAB-2F22-4A6B-B12B-BBCDA17F22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059" y="1288729"/>
            <a:ext cx="4194029" cy="4144687"/>
          </a:xfrm>
          <a:prstGeom prst="rect">
            <a:avLst/>
          </a:prstGeom>
        </p:spPr>
      </p:pic>
      <p:cxnSp>
        <p:nvCxnSpPr>
          <p:cNvPr id="10" name="מחבר ישר 9">
            <a:extLst>
              <a:ext uri="{FF2B5EF4-FFF2-40B4-BE49-F238E27FC236}">
                <a16:creationId xmlns:a16="http://schemas.microsoft.com/office/drawing/2014/main" id="{BA820290-7F0A-41CC-8606-5B6FD21455B6}"/>
              </a:ext>
            </a:extLst>
          </p:cNvPr>
          <p:cNvCxnSpPr>
            <a:cxnSpLocks/>
          </p:cNvCxnSpPr>
          <p:nvPr/>
        </p:nvCxnSpPr>
        <p:spPr>
          <a:xfrm>
            <a:off x="1673860" y="1253619"/>
            <a:ext cx="0" cy="417979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ישר 10">
            <a:extLst>
              <a:ext uri="{FF2B5EF4-FFF2-40B4-BE49-F238E27FC236}">
                <a16:creationId xmlns:a16="http://schemas.microsoft.com/office/drawing/2014/main" id="{0ABA82BB-0DC1-4F55-8733-75FABA267791}"/>
              </a:ext>
            </a:extLst>
          </p:cNvPr>
          <p:cNvCxnSpPr>
            <a:cxnSpLocks/>
          </p:cNvCxnSpPr>
          <p:nvPr/>
        </p:nvCxnSpPr>
        <p:spPr>
          <a:xfrm>
            <a:off x="3054985" y="1263144"/>
            <a:ext cx="0" cy="279450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תיבת טקסט 37">
                <a:extLst>
                  <a:ext uri="{FF2B5EF4-FFF2-40B4-BE49-F238E27FC236}">
                    <a16:creationId xmlns:a16="http://schemas.microsoft.com/office/drawing/2014/main" id="{8102E9FE-B19D-456C-9064-B48A3107A942}"/>
                  </a:ext>
                </a:extLst>
              </p:cNvPr>
              <p:cNvSpPr txBox="1"/>
              <p:nvPr/>
            </p:nvSpPr>
            <p:spPr>
              <a:xfrm>
                <a:off x="409959" y="5688211"/>
                <a:ext cx="280519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he-IL" sz="360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e-IL" sz="360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e-IL" sz="36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sup>
                              <m:r>
                                <a:rPr lang="he-IL" sz="3600" b="0" i="1" smtClean="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e-IL" sz="3600" b="0" i="1" smtClean="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he-IL" sz="3600" i="1">
                                  <a:solidFill>
                                    <a:srgbClr val="E34B7A">
                                      <a:lumMod val="75000"/>
                                    </a:srgb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e-IL" sz="36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he-IL" sz="3600" i="1">
                                  <a:solidFill>
                                    <a:srgbClr val="E34B7A">
                                      <a:lumMod val="75000"/>
                                    </a:srgb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he-IL" sz="36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he-IL" sz="3600" b="0" i="1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he-IL" sz="3600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8" name="תיבת טקסט 37">
                <a:extLst>
                  <a:ext uri="{FF2B5EF4-FFF2-40B4-BE49-F238E27FC236}">
                    <a16:creationId xmlns:a16="http://schemas.microsoft.com/office/drawing/2014/main" id="{8102E9FE-B19D-456C-9064-B48A3107A9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9959" y="5688211"/>
                <a:ext cx="2805192" cy="5539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תיבת טקסט 41">
                <a:extLst>
                  <a:ext uri="{FF2B5EF4-FFF2-40B4-BE49-F238E27FC236}">
                    <a16:creationId xmlns:a16="http://schemas.microsoft.com/office/drawing/2014/main" id="{788FD133-B2CA-4D62-B437-4B050ED3C78A}"/>
                  </a:ext>
                </a:extLst>
              </p:cNvPr>
              <p:cNvSpPr txBox="1"/>
              <p:nvPr/>
            </p:nvSpPr>
            <p:spPr>
              <a:xfrm>
                <a:off x="8720347" y="1324807"/>
                <a:ext cx="284526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1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he-IL" sz="360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he-IL" sz="360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he-IL" sz="3600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he-IL" sz="3600" b="0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3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6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en-US" sz="3600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n-US" sz="36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6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he-IL" sz="36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2" name="תיבת טקסט 41">
                <a:extLst>
                  <a:ext uri="{FF2B5EF4-FFF2-40B4-BE49-F238E27FC236}">
                    <a16:creationId xmlns:a16="http://schemas.microsoft.com/office/drawing/2014/main" id="{788FD133-B2CA-4D62-B437-4B050ED3C7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0347" y="1324807"/>
                <a:ext cx="2845266" cy="55399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תיבת טקסט 45">
            <a:extLst>
              <a:ext uri="{FF2B5EF4-FFF2-40B4-BE49-F238E27FC236}">
                <a16:creationId xmlns:a16="http://schemas.microsoft.com/office/drawing/2014/main" id="{4CBE8AE7-676F-4095-8663-424CB7E9A349}"/>
              </a:ext>
            </a:extLst>
          </p:cNvPr>
          <p:cNvSpPr txBox="1"/>
          <p:nvPr/>
        </p:nvSpPr>
        <p:spPr>
          <a:xfrm>
            <a:off x="7334248" y="2276937"/>
            <a:ext cx="4115229" cy="107721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r"/>
            <a:r>
              <a:rPr lang="he-IL" sz="3200" dirty="0">
                <a:solidFill>
                  <a:srgbClr val="0070C0"/>
                </a:solidFill>
              </a:rPr>
              <a:t>מייצג את מספר החלקים </a:t>
            </a:r>
          </a:p>
          <a:p>
            <a:pPr algn="r"/>
            <a:r>
              <a:rPr lang="he-IL" sz="3200" dirty="0">
                <a:solidFill>
                  <a:srgbClr val="0070C0"/>
                </a:solidFill>
              </a:rPr>
              <a:t>אליו חולקה צלע הריבוע.</a:t>
            </a:r>
          </a:p>
        </p:txBody>
      </p:sp>
      <p:pic>
        <p:nvPicPr>
          <p:cNvPr id="56" name="תמונה 55">
            <a:extLst>
              <a:ext uri="{FF2B5EF4-FFF2-40B4-BE49-F238E27FC236}">
                <a16:creationId xmlns:a16="http://schemas.microsoft.com/office/drawing/2014/main" id="{6B1D7412-6FE0-48A1-9B67-48EC484EF0E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96688" y="2741033"/>
            <a:ext cx="262151" cy="225572"/>
          </a:xfrm>
          <a:prstGeom prst="rect">
            <a:avLst/>
          </a:prstGeom>
        </p:spPr>
      </p:pic>
      <p:pic>
        <p:nvPicPr>
          <p:cNvPr id="58" name="תמונה 57">
            <a:extLst>
              <a:ext uri="{FF2B5EF4-FFF2-40B4-BE49-F238E27FC236}">
                <a16:creationId xmlns:a16="http://schemas.microsoft.com/office/drawing/2014/main" id="{4EE0E925-34B3-43E7-B2DE-5FD5AAA4E0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733267" y="4159917"/>
            <a:ext cx="225572" cy="329213"/>
          </a:xfrm>
          <a:prstGeom prst="rect">
            <a:avLst/>
          </a:prstGeom>
        </p:spPr>
      </p:pic>
      <p:sp>
        <p:nvSpPr>
          <p:cNvPr id="64" name="תיבת טקסט 63">
            <a:extLst>
              <a:ext uri="{FF2B5EF4-FFF2-40B4-BE49-F238E27FC236}">
                <a16:creationId xmlns:a16="http://schemas.microsoft.com/office/drawing/2014/main" id="{1C7DE195-C559-4B1C-97A9-D5CB9728948B}"/>
              </a:ext>
            </a:extLst>
          </p:cNvPr>
          <p:cNvSpPr txBox="1"/>
          <p:nvPr/>
        </p:nvSpPr>
        <p:spPr>
          <a:xfrm>
            <a:off x="7492552" y="3543913"/>
            <a:ext cx="4001412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w Cen MT" panose="020B0602020104020603"/>
                <a:ea typeface="+mn-ea"/>
                <a:cs typeface="Arial" panose="020B0604020202020204" pitchFamily="34" charset="0"/>
              </a:rPr>
              <a:t>מייצג את מספר החלקים</a:t>
            </a:r>
          </a:p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sz="3200" dirty="0">
                <a:solidFill>
                  <a:srgbClr val="00B050"/>
                </a:solidFill>
                <a:latin typeface="Tw Cen MT" panose="020B0602020104020603"/>
                <a:cs typeface="Arial" panose="020B0604020202020204" pitchFamily="34" charset="0"/>
              </a:rPr>
              <a:t>אליו חולקה צלע של אחד אחרי איחוד של ריבועים.</a:t>
            </a:r>
            <a:endParaRPr kumimoji="0" lang="he-IL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w Cen MT" panose="020B0602020104020603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1" name="מחבר ישר 30">
            <a:extLst>
              <a:ext uri="{FF2B5EF4-FFF2-40B4-BE49-F238E27FC236}">
                <a16:creationId xmlns:a16="http://schemas.microsoft.com/office/drawing/2014/main" id="{1A55CE22-81E5-4567-80EE-6BEEDBA7CD13}"/>
              </a:ext>
            </a:extLst>
          </p:cNvPr>
          <p:cNvCxnSpPr>
            <a:cxnSpLocks/>
          </p:cNvCxnSpPr>
          <p:nvPr/>
        </p:nvCxnSpPr>
        <p:spPr>
          <a:xfrm>
            <a:off x="3054985" y="4057650"/>
            <a:ext cx="0" cy="1375766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מחבר ישר 33">
            <a:extLst>
              <a:ext uri="{FF2B5EF4-FFF2-40B4-BE49-F238E27FC236}">
                <a16:creationId xmlns:a16="http://schemas.microsoft.com/office/drawing/2014/main" id="{C43AD17C-B98C-4AA2-BAB9-702C6DA175E9}"/>
              </a:ext>
            </a:extLst>
          </p:cNvPr>
          <p:cNvCxnSpPr>
            <a:cxnSpLocks/>
          </p:cNvCxnSpPr>
          <p:nvPr/>
        </p:nvCxnSpPr>
        <p:spPr>
          <a:xfrm>
            <a:off x="265059" y="4057650"/>
            <a:ext cx="41399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מחבר ישר 34">
            <a:extLst>
              <a:ext uri="{FF2B5EF4-FFF2-40B4-BE49-F238E27FC236}">
                <a16:creationId xmlns:a16="http://schemas.microsoft.com/office/drawing/2014/main" id="{2B982F3B-4E44-418A-8F98-4CE57A2FFD9E}"/>
              </a:ext>
            </a:extLst>
          </p:cNvPr>
          <p:cNvCxnSpPr>
            <a:cxnSpLocks/>
          </p:cNvCxnSpPr>
          <p:nvPr/>
        </p:nvCxnSpPr>
        <p:spPr>
          <a:xfrm>
            <a:off x="265059" y="2660397"/>
            <a:ext cx="1408801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מחבר ישר 35">
            <a:extLst>
              <a:ext uri="{FF2B5EF4-FFF2-40B4-BE49-F238E27FC236}">
                <a16:creationId xmlns:a16="http://schemas.microsoft.com/office/drawing/2014/main" id="{8972FA7C-EAB0-4499-AE5C-ED6782FC073C}"/>
              </a:ext>
            </a:extLst>
          </p:cNvPr>
          <p:cNvCxnSpPr>
            <a:cxnSpLocks/>
          </p:cNvCxnSpPr>
          <p:nvPr/>
        </p:nvCxnSpPr>
        <p:spPr>
          <a:xfrm>
            <a:off x="1673860" y="2660397"/>
            <a:ext cx="278522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70377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2" grpId="0"/>
      <p:bldP spid="46" grpId="0"/>
      <p:bldP spid="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>
            <a:extLst>
              <a:ext uri="{FF2B5EF4-FFF2-40B4-BE49-F238E27FC236}">
                <a16:creationId xmlns:a16="http://schemas.microsoft.com/office/drawing/2014/main" id="{7FD7F195-7E0C-4F71-AEF0-9FFEF9212CC7}"/>
              </a:ext>
            </a:extLst>
          </p:cNvPr>
          <p:cNvSpPr/>
          <p:nvPr/>
        </p:nvSpPr>
        <p:spPr>
          <a:xfrm>
            <a:off x="1072715" y="457200"/>
            <a:ext cx="103348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א. גזירת דף נייר ריבועי ל- 9 ריבועים</a:t>
            </a:r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D60C1201-0C43-4F67-8405-7346FB4C5F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2813" y="1695132"/>
            <a:ext cx="4848225" cy="4829175"/>
          </a:xfrm>
          <a:prstGeom prst="rect">
            <a:avLst/>
          </a:prstGeom>
        </p:spPr>
      </p:pic>
      <p:cxnSp>
        <p:nvCxnSpPr>
          <p:cNvPr id="9" name="מחבר ישר 8">
            <a:extLst>
              <a:ext uri="{FF2B5EF4-FFF2-40B4-BE49-F238E27FC236}">
                <a16:creationId xmlns:a16="http://schemas.microsoft.com/office/drawing/2014/main" id="{5B79A18C-6D67-497E-B626-D55219A40EA5}"/>
              </a:ext>
            </a:extLst>
          </p:cNvPr>
          <p:cNvCxnSpPr/>
          <p:nvPr/>
        </p:nvCxnSpPr>
        <p:spPr>
          <a:xfrm>
            <a:off x="3448050" y="1695132"/>
            <a:ext cx="0" cy="48291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מחבר ישר 9">
            <a:extLst>
              <a:ext uri="{FF2B5EF4-FFF2-40B4-BE49-F238E27FC236}">
                <a16:creationId xmlns:a16="http://schemas.microsoft.com/office/drawing/2014/main" id="{14091C5D-BBCB-4EA8-B1F8-BEFFCA49072B}"/>
              </a:ext>
            </a:extLst>
          </p:cNvPr>
          <p:cNvCxnSpPr/>
          <p:nvPr/>
        </p:nvCxnSpPr>
        <p:spPr>
          <a:xfrm>
            <a:off x="5067300" y="1685606"/>
            <a:ext cx="0" cy="48291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ישר 10">
            <a:extLst>
              <a:ext uri="{FF2B5EF4-FFF2-40B4-BE49-F238E27FC236}">
                <a16:creationId xmlns:a16="http://schemas.microsoft.com/office/drawing/2014/main" id="{47E63D4E-56E0-4C9C-A290-9E093041843A}"/>
              </a:ext>
            </a:extLst>
          </p:cNvPr>
          <p:cNvCxnSpPr>
            <a:cxnSpLocks/>
          </p:cNvCxnSpPr>
          <p:nvPr/>
        </p:nvCxnSpPr>
        <p:spPr>
          <a:xfrm>
            <a:off x="1834313" y="3291840"/>
            <a:ext cx="484672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מחבר ישר 14">
            <a:extLst>
              <a:ext uri="{FF2B5EF4-FFF2-40B4-BE49-F238E27FC236}">
                <a16:creationId xmlns:a16="http://schemas.microsoft.com/office/drawing/2014/main" id="{0DAC3435-8B50-4096-9D41-91F835BE5761}"/>
              </a:ext>
            </a:extLst>
          </p:cNvPr>
          <p:cNvCxnSpPr>
            <a:cxnSpLocks/>
          </p:cNvCxnSpPr>
          <p:nvPr/>
        </p:nvCxnSpPr>
        <p:spPr>
          <a:xfrm>
            <a:off x="1834313" y="4937760"/>
            <a:ext cx="484672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134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>
            <a:extLst>
              <a:ext uri="{FF2B5EF4-FFF2-40B4-BE49-F238E27FC236}">
                <a16:creationId xmlns:a16="http://schemas.microsoft.com/office/drawing/2014/main" id="{7FD7F195-7E0C-4F71-AEF0-9FFEF9212CC7}"/>
              </a:ext>
            </a:extLst>
          </p:cNvPr>
          <p:cNvSpPr/>
          <p:nvPr/>
        </p:nvSpPr>
        <p:spPr>
          <a:xfrm>
            <a:off x="882759" y="457200"/>
            <a:ext cx="107147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ב. גזירת דף נייר ריבועי ל- 16 ריבועים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6F20AB6A-ACD8-4EE3-98CF-435D44BB1E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538" y="1600835"/>
            <a:ext cx="4965462" cy="4965462"/>
          </a:xfrm>
          <a:prstGeom prst="rect">
            <a:avLst/>
          </a:prstGeom>
        </p:spPr>
      </p:pic>
      <p:cxnSp>
        <p:nvCxnSpPr>
          <p:cNvPr id="6" name="מחבר ישר 5">
            <a:extLst>
              <a:ext uri="{FF2B5EF4-FFF2-40B4-BE49-F238E27FC236}">
                <a16:creationId xmlns:a16="http://schemas.microsoft.com/office/drawing/2014/main" id="{A23CBADD-76E7-432A-8DB1-2AE4725ED86C}"/>
              </a:ext>
            </a:extLst>
          </p:cNvPr>
          <p:cNvCxnSpPr/>
          <p:nvPr/>
        </p:nvCxnSpPr>
        <p:spPr>
          <a:xfrm>
            <a:off x="2367280" y="1600835"/>
            <a:ext cx="0" cy="496546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מחבר ישר 11">
            <a:extLst>
              <a:ext uri="{FF2B5EF4-FFF2-40B4-BE49-F238E27FC236}">
                <a16:creationId xmlns:a16="http://schemas.microsoft.com/office/drawing/2014/main" id="{8DCBD879-F296-4153-A3E3-0DDDDBA2B75D}"/>
              </a:ext>
            </a:extLst>
          </p:cNvPr>
          <p:cNvCxnSpPr/>
          <p:nvPr/>
        </p:nvCxnSpPr>
        <p:spPr>
          <a:xfrm>
            <a:off x="3613269" y="1600835"/>
            <a:ext cx="0" cy="496546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מחבר ישר 12">
            <a:extLst>
              <a:ext uri="{FF2B5EF4-FFF2-40B4-BE49-F238E27FC236}">
                <a16:creationId xmlns:a16="http://schemas.microsoft.com/office/drawing/2014/main" id="{57FFA81C-D6C5-438F-B04B-90FC9607B0AD}"/>
              </a:ext>
            </a:extLst>
          </p:cNvPr>
          <p:cNvCxnSpPr/>
          <p:nvPr/>
        </p:nvCxnSpPr>
        <p:spPr>
          <a:xfrm>
            <a:off x="4876800" y="1600835"/>
            <a:ext cx="0" cy="496546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מחבר ישר 13">
            <a:extLst>
              <a:ext uri="{FF2B5EF4-FFF2-40B4-BE49-F238E27FC236}">
                <a16:creationId xmlns:a16="http://schemas.microsoft.com/office/drawing/2014/main" id="{B0A955AC-DC6B-427B-9733-E0394F87D44A}"/>
              </a:ext>
            </a:extLst>
          </p:cNvPr>
          <p:cNvCxnSpPr>
            <a:cxnSpLocks/>
          </p:cNvCxnSpPr>
          <p:nvPr/>
        </p:nvCxnSpPr>
        <p:spPr>
          <a:xfrm>
            <a:off x="1130538" y="2844800"/>
            <a:ext cx="496546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מחבר ישר 18">
            <a:extLst>
              <a:ext uri="{FF2B5EF4-FFF2-40B4-BE49-F238E27FC236}">
                <a16:creationId xmlns:a16="http://schemas.microsoft.com/office/drawing/2014/main" id="{201232A5-38BC-4591-AD6C-42A8469C8C5E}"/>
              </a:ext>
            </a:extLst>
          </p:cNvPr>
          <p:cNvCxnSpPr>
            <a:cxnSpLocks/>
          </p:cNvCxnSpPr>
          <p:nvPr/>
        </p:nvCxnSpPr>
        <p:spPr>
          <a:xfrm>
            <a:off x="1130538" y="4073406"/>
            <a:ext cx="496546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מחבר ישר 19">
            <a:extLst>
              <a:ext uri="{FF2B5EF4-FFF2-40B4-BE49-F238E27FC236}">
                <a16:creationId xmlns:a16="http://schemas.microsoft.com/office/drawing/2014/main" id="{72F7FBD5-340B-4799-9D00-9CBB070C0152}"/>
              </a:ext>
            </a:extLst>
          </p:cNvPr>
          <p:cNvCxnSpPr>
            <a:cxnSpLocks/>
          </p:cNvCxnSpPr>
          <p:nvPr/>
        </p:nvCxnSpPr>
        <p:spPr>
          <a:xfrm>
            <a:off x="1130538" y="5334000"/>
            <a:ext cx="496546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904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>
            <a:extLst>
              <a:ext uri="{FF2B5EF4-FFF2-40B4-BE49-F238E27FC236}">
                <a16:creationId xmlns:a16="http://schemas.microsoft.com/office/drawing/2014/main" id="{7FD7F195-7E0C-4F71-AEF0-9FFEF9212CC7}"/>
              </a:ext>
            </a:extLst>
          </p:cNvPr>
          <p:cNvSpPr/>
          <p:nvPr/>
        </p:nvSpPr>
        <p:spPr>
          <a:xfrm>
            <a:off x="1274692" y="457200"/>
            <a:ext cx="99309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גזירת דף נייר ריבועי ל- 10 ריבועים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6F20AB6A-ACD8-4EE3-98CF-435D44BB1E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538" y="1600835"/>
            <a:ext cx="4965462" cy="4965462"/>
          </a:xfrm>
          <a:prstGeom prst="rect">
            <a:avLst/>
          </a:prstGeom>
        </p:spPr>
      </p:pic>
      <p:cxnSp>
        <p:nvCxnSpPr>
          <p:cNvPr id="12" name="מחבר ישר 11">
            <a:extLst>
              <a:ext uri="{FF2B5EF4-FFF2-40B4-BE49-F238E27FC236}">
                <a16:creationId xmlns:a16="http://schemas.microsoft.com/office/drawing/2014/main" id="{8DCBD879-F296-4153-A3E3-0DDDDBA2B75D}"/>
              </a:ext>
            </a:extLst>
          </p:cNvPr>
          <p:cNvCxnSpPr/>
          <p:nvPr/>
        </p:nvCxnSpPr>
        <p:spPr>
          <a:xfrm>
            <a:off x="3613269" y="1600835"/>
            <a:ext cx="0" cy="496546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מחבר ישר 12">
            <a:extLst>
              <a:ext uri="{FF2B5EF4-FFF2-40B4-BE49-F238E27FC236}">
                <a16:creationId xmlns:a16="http://schemas.microsoft.com/office/drawing/2014/main" id="{57FFA81C-D6C5-438F-B04B-90FC9607B0AD}"/>
              </a:ext>
            </a:extLst>
          </p:cNvPr>
          <p:cNvCxnSpPr>
            <a:cxnSpLocks/>
          </p:cNvCxnSpPr>
          <p:nvPr/>
        </p:nvCxnSpPr>
        <p:spPr>
          <a:xfrm>
            <a:off x="4876800" y="4073406"/>
            <a:ext cx="0" cy="249289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מחבר ישר 13">
            <a:extLst>
              <a:ext uri="{FF2B5EF4-FFF2-40B4-BE49-F238E27FC236}">
                <a16:creationId xmlns:a16="http://schemas.microsoft.com/office/drawing/2014/main" id="{B0A955AC-DC6B-427B-9733-E0394F87D44A}"/>
              </a:ext>
            </a:extLst>
          </p:cNvPr>
          <p:cNvCxnSpPr>
            <a:cxnSpLocks/>
          </p:cNvCxnSpPr>
          <p:nvPr/>
        </p:nvCxnSpPr>
        <p:spPr>
          <a:xfrm>
            <a:off x="1130538" y="2844800"/>
            <a:ext cx="248273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מחבר ישר 18">
            <a:extLst>
              <a:ext uri="{FF2B5EF4-FFF2-40B4-BE49-F238E27FC236}">
                <a16:creationId xmlns:a16="http://schemas.microsoft.com/office/drawing/2014/main" id="{201232A5-38BC-4591-AD6C-42A8469C8C5E}"/>
              </a:ext>
            </a:extLst>
          </p:cNvPr>
          <p:cNvCxnSpPr>
            <a:cxnSpLocks/>
            <a:endCxn id="4" idx="3"/>
          </p:cNvCxnSpPr>
          <p:nvPr/>
        </p:nvCxnSpPr>
        <p:spPr>
          <a:xfrm>
            <a:off x="1130538" y="4073406"/>
            <a:ext cx="4965462" cy="101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מחבר ישר 19">
            <a:extLst>
              <a:ext uri="{FF2B5EF4-FFF2-40B4-BE49-F238E27FC236}">
                <a16:creationId xmlns:a16="http://schemas.microsoft.com/office/drawing/2014/main" id="{72F7FBD5-340B-4799-9D00-9CBB070C0152}"/>
              </a:ext>
            </a:extLst>
          </p:cNvPr>
          <p:cNvCxnSpPr>
            <a:cxnSpLocks/>
          </p:cNvCxnSpPr>
          <p:nvPr/>
        </p:nvCxnSpPr>
        <p:spPr>
          <a:xfrm>
            <a:off x="1130538" y="5334000"/>
            <a:ext cx="496546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ישר 10">
            <a:extLst>
              <a:ext uri="{FF2B5EF4-FFF2-40B4-BE49-F238E27FC236}">
                <a16:creationId xmlns:a16="http://schemas.microsoft.com/office/drawing/2014/main" id="{3DAE28E4-D8AD-4971-9210-167960C7E50C}"/>
              </a:ext>
            </a:extLst>
          </p:cNvPr>
          <p:cNvCxnSpPr>
            <a:cxnSpLocks/>
          </p:cNvCxnSpPr>
          <p:nvPr/>
        </p:nvCxnSpPr>
        <p:spPr>
          <a:xfrm>
            <a:off x="4876800" y="1580515"/>
            <a:ext cx="0" cy="249289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מחבר ישר 14">
            <a:extLst>
              <a:ext uri="{FF2B5EF4-FFF2-40B4-BE49-F238E27FC236}">
                <a16:creationId xmlns:a16="http://schemas.microsoft.com/office/drawing/2014/main" id="{DF41F948-7C9A-4C44-8A0B-12AED00A8206}"/>
              </a:ext>
            </a:extLst>
          </p:cNvPr>
          <p:cNvCxnSpPr>
            <a:cxnSpLocks/>
          </p:cNvCxnSpPr>
          <p:nvPr/>
        </p:nvCxnSpPr>
        <p:spPr>
          <a:xfrm>
            <a:off x="2387600" y="1600835"/>
            <a:ext cx="0" cy="249289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 ישר 15">
            <a:extLst>
              <a:ext uri="{FF2B5EF4-FFF2-40B4-BE49-F238E27FC236}">
                <a16:creationId xmlns:a16="http://schemas.microsoft.com/office/drawing/2014/main" id="{D53D31AA-74F0-467C-932D-F9DE19C8810A}"/>
              </a:ext>
            </a:extLst>
          </p:cNvPr>
          <p:cNvCxnSpPr>
            <a:cxnSpLocks/>
          </p:cNvCxnSpPr>
          <p:nvPr/>
        </p:nvCxnSpPr>
        <p:spPr>
          <a:xfrm>
            <a:off x="2387600" y="4093726"/>
            <a:ext cx="0" cy="249289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>
            <a:extLst>
              <a:ext uri="{FF2B5EF4-FFF2-40B4-BE49-F238E27FC236}">
                <a16:creationId xmlns:a16="http://schemas.microsoft.com/office/drawing/2014/main" id="{72B13732-76A3-4EC6-B0FC-857A3E100431}"/>
              </a:ext>
            </a:extLst>
          </p:cNvPr>
          <p:cNvCxnSpPr>
            <a:cxnSpLocks/>
          </p:cNvCxnSpPr>
          <p:nvPr/>
        </p:nvCxnSpPr>
        <p:spPr>
          <a:xfrm>
            <a:off x="3623429" y="2834640"/>
            <a:ext cx="248273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5945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1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7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>
            <a:extLst>
              <a:ext uri="{FF2B5EF4-FFF2-40B4-BE49-F238E27FC236}">
                <a16:creationId xmlns:a16="http://schemas.microsoft.com/office/drawing/2014/main" id="{7FD7F195-7E0C-4F71-AEF0-9FFEF9212CC7}"/>
              </a:ext>
            </a:extLst>
          </p:cNvPr>
          <p:cNvSpPr/>
          <p:nvPr/>
        </p:nvSpPr>
        <p:spPr>
          <a:xfrm>
            <a:off x="1274693" y="457200"/>
            <a:ext cx="99309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גזירת דף נייר ריבועי ל- 10 ריבועים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6F20AB6A-ACD8-4EE3-98CF-435D44BB1E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538" y="1600835"/>
            <a:ext cx="4965462" cy="4965462"/>
          </a:xfrm>
          <a:prstGeom prst="rect">
            <a:avLst/>
          </a:prstGeom>
        </p:spPr>
      </p:pic>
      <p:cxnSp>
        <p:nvCxnSpPr>
          <p:cNvPr id="12" name="מחבר ישר 11">
            <a:extLst>
              <a:ext uri="{FF2B5EF4-FFF2-40B4-BE49-F238E27FC236}">
                <a16:creationId xmlns:a16="http://schemas.microsoft.com/office/drawing/2014/main" id="{8DCBD879-F296-4153-A3E3-0DDDDBA2B75D}"/>
              </a:ext>
            </a:extLst>
          </p:cNvPr>
          <p:cNvCxnSpPr/>
          <p:nvPr/>
        </p:nvCxnSpPr>
        <p:spPr>
          <a:xfrm>
            <a:off x="3613269" y="1600835"/>
            <a:ext cx="0" cy="496546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מחבר ישר 12">
            <a:extLst>
              <a:ext uri="{FF2B5EF4-FFF2-40B4-BE49-F238E27FC236}">
                <a16:creationId xmlns:a16="http://schemas.microsoft.com/office/drawing/2014/main" id="{57FFA81C-D6C5-438F-B04B-90FC9607B0AD}"/>
              </a:ext>
            </a:extLst>
          </p:cNvPr>
          <p:cNvCxnSpPr>
            <a:cxnSpLocks/>
          </p:cNvCxnSpPr>
          <p:nvPr/>
        </p:nvCxnSpPr>
        <p:spPr>
          <a:xfrm>
            <a:off x="4876800" y="4073406"/>
            <a:ext cx="0" cy="249289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מחבר ישר 18">
            <a:extLst>
              <a:ext uri="{FF2B5EF4-FFF2-40B4-BE49-F238E27FC236}">
                <a16:creationId xmlns:a16="http://schemas.microsoft.com/office/drawing/2014/main" id="{201232A5-38BC-4591-AD6C-42A8469C8C5E}"/>
              </a:ext>
            </a:extLst>
          </p:cNvPr>
          <p:cNvCxnSpPr>
            <a:cxnSpLocks/>
            <a:endCxn id="4" idx="3"/>
          </p:cNvCxnSpPr>
          <p:nvPr/>
        </p:nvCxnSpPr>
        <p:spPr>
          <a:xfrm>
            <a:off x="1130538" y="4073406"/>
            <a:ext cx="4965462" cy="1016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מחבר ישר 19">
            <a:extLst>
              <a:ext uri="{FF2B5EF4-FFF2-40B4-BE49-F238E27FC236}">
                <a16:creationId xmlns:a16="http://schemas.microsoft.com/office/drawing/2014/main" id="{72F7FBD5-340B-4799-9D00-9CBB070C0152}"/>
              </a:ext>
            </a:extLst>
          </p:cNvPr>
          <p:cNvCxnSpPr>
            <a:cxnSpLocks/>
          </p:cNvCxnSpPr>
          <p:nvPr/>
        </p:nvCxnSpPr>
        <p:spPr>
          <a:xfrm>
            <a:off x="1130538" y="5334000"/>
            <a:ext cx="248273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 ישר 15">
            <a:extLst>
              <a:ext uri="{FF2B5EF4-FFF2-40B4-BE49-F238E27FC236}">
                <a16:creationId xmlns:a16="http://schemas.microsoft.com/office/drawing/2014/main" id="{D53D31AA-74F0-467C-932D-F9DE19C8810A}"/>
              </a:ext>
            </a:extLst>
          </p:cNvPr>
          <p:cNvCxnSpPr>
            <a:cxnSpLocks/>
          </p:cNvCxnSpPr>
          <p:nvPr/>
        </p:nvCxnSpPr>
        <p:spPr>
          <a:xfrm>
            <a:off x="2387600" y="4093726"/>
            <a:ext cx="0" cy="249289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ישר 17">
            <a:extLst>
              <a:ext uri="{FF2B5EF4-FFF2-40B4-BE49-F238E27FC236}">
                <a16:creationId xmlns:a16="http://schemas.microsoft.com/office/drawing/2014/main" id="{55823A49-536C-43FD-A8FE-4656E0AEAEFB}"/>
              </a:ext>
            </a:extLst>
          </p:cNvPr>
          <p:cNvCxnSpPr>
            <a:cxnSpLocks/>
          </p:cNvCxnSpPr>
          <p:nvPr/>
        </p:nvCxnSpPr>
        <p:spPr>
          <a:xfrm>
            <a:off x="3613269" y="5334000"/>
            <a:ext cx="248273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1262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>
            <a:extLst>
              <a:ext uri="{FF2B5EF4-FFF2-40B4-BE49-F238E27FC236}">
                <a16:creationId xmlns:a16="http://schemas.microsoft.com/office/drawing/2014/main" id="{7FD7F195-7E0C-4F71-AEF0-9FFEF9212CC7}"/>
              </a:ext>
            </a:extLst>
          </p:cNvPr>
          <p:cNvSpPr/>
          <p:nvPr/>
        </p:nvSpPr>
        <p:spPr>
          <a:xfrm>
            <a:off x="924437" y="457200"/>
            <a:ext cx="106314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ג. גזירת דף נייר ריבועי ל- 30 ריבועים</a:t>
            </a: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7AA19793-D093-45BF-BCEF-F2B6D367AE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4692" y="1380530"/>
            <a:ext cx="5408612" cy="5352688"/>
          </a:xfrm>
          <a:prstGeom prst="rect">
            <a:avLst/>
          </a:prstGeom>
        </p:spPr>
      </p:pic>
      <p:cxnSp>
        <p:nvCxnSpPr>
          <p:cNvPr id="7" name="מחבר ישר 6">
            <a:extLst>
              <a:ext uri="{FF2B5EF4-FFF2-40B4-BE49-F238E27FC236}">
                <a16:creationId xmlns:a16="http://schemas.microsoft.com/office/drawing/2014/main" id="{9FA39A64-B2C5-4FE0-9E4A-0D718ADB6685}"/>
              </a:ext>
            </a:extLst>
          </p:cNvPr>
          <p:cNvCxnSpPr/>
          <p:nvPr/>
        </p:nvCxnSpPr>
        <p:spPr>
          <a:xfrm>
            <a:off x="3078480" y="1380530"/>
            <a:ext cx="0" cy="53526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מחבר ישר 13">
            <a:extLst>
              <a:ext uri="{FF2B5EF4-FFF2-40B4-BE49-F238E27FC236}">
                <a16:creationId xmlns:a16="http://schemas.microsoft.com/office/drawing/2014/main" id="{ADAB0213-718D-4500-B491-93359F7712E4}"/>
              </a:ext>
            </a:extLst>
          </p:cNvPr>
          <p:cNvCxnSpPr>
            <a:cxnSpLocks/>
          </p:cNvCxnSpPr>
          <p:nvPr/>
        </p:nvCxnSpPr>
        <p:spPr>
          <a:xfrm>
            <a:off x="1274692" y="3108960"/>
            <a:ext cx="540861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>
            <a:extLst>
              <a:ext uri="{FF2B5EF4-FFF2-40B4-BE49-F238E27FC236}">
                <a16:creationId xmlns:a16="http://schemas.microsoft.com/office/drawing/2014/main" id="{C29C6FEB-CBBD-4CEC-9A34-2B05000361C0}"/>
              </a:ext>
            </a:extLst>
          </p:cNvPr>
          <p:cNvCxnSpPr/>
          <p:nvPr/>
        </p:nvCxnSpPr>
        <p:spPr>
          <a:xfrm>
            <a:off x="4897120" y="1380530"/>
            <a:ext cx="0" cy="53526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מחבר ישר 20">
            <a:extLst>
              <a:ext uri="{FF2B5EF4-FFF2-40B4-BE49-F238E27FC236}">
                <a16:creationId xmlns:a16="http://schemas.microsoft.com/office/drawing/2014/main" id="{F9EB6222-0F4B-4D95-8DC7-8DC58A12ACB7}"/>
              </a:ext>
            </a:extLst>
          </p:cNvPr>
          <p:cNvCxnSpPr>
            <a:cxnSpLocks/>
          </p:cNvCxnSpPr>
          <p:nvPr/>
        </p:nvCxnSpPr>
        <p:spPr>
          <a:xfrm>
            <a:off x="1274692" y="4046714"/>
            <a:ext cx="540861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מחבר ישר 21">
            <a:extLst>
              <a:ext uri="{FF2B5EF4-FFF2-40B4-BE49-F238E27FC236}">
                <a16:creationId xmlns:a16="http://schemas.microsoft.com/office/drawing/2014/main" id="{D90B6174-F2D1-417F-B130-76EF964E648F}"/>
              </a:ext>
            </a:extLst>
          </p:cNvPr>
          <p:cNvCxnSpPr>
            <a:cxnSpLocks/>
          </p:cNvCxnSpPr>
          <p:nvPr/>
        </p:nvCxnSpPr>
        <p:spPr>
          <a:xfrm>
            <a:off x="1274692" y="4927600"/>
            <a:ext cx="540861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מחבר ישר 22">
            <a:extLst>
              <a:ext uri="{FF2B5EF4-FFF2-40B4-BE49-F238E27FC236}">
                <a16:creationId xmlns:a16="http://schemas.microsoft.com/office/drawing/2014/main" id="{53894438-6BB5-40D2-87A7-F5132A5D0DED}"/>
              </a:ext>
            </a:extLst>
          </p:cNvPr>
          <p:cNvCxnSpPr>
            <a:cxnSpLocks/>
          </p:cNvCxnSpPr>
          <p:nvPr/>
        </p:nvCxnSpPr>
        <p:spPr>
          <a:xfrm>
            <a:off x="1274692" y="5831840"/>
            <a:ext cx="540861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מחבר ישר 23">
            <a:extLst>
              <a:ext uri="{FF2B5EF4-FFF2-40B4-BE49-F238E27FC236}">
                <a16:creationId xmlns:a16="http://schemas.microsoft.com/office/drawing/2014/main" id="{3577682F-8F99-44FB-85C1-19594DE8DB2D}"/>
              </a:ext>
            </a:extLst>
          </p:cNvPr>
          <p:cNvCxnSpPr>
            <a:cxnSpLocks/>
          </p:cNvCxnSpPr>
          <p:nvPr/>
        </p:nvCxnSpPr>
        <p:spPr>
          <a:xfrm>
            <a:off x="1274692" y="2245360"/>
            <a:ext cx="180378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מחבר ישר 24">
            <a:extLst>
              <a:ext uri="{FF2B5EF4-FFF2-40B4-BE49-F238E27FC236}">
                <a16:creationId xmlns:a16="http://schemas.microsoft.com/office/drawing/2014/main" id="{5F9B86F7-A53B-47A4-B827-C6F50B597DA1}"/>
              </a:ext>
            </a:extLst>
          </p:cNvPr>
          <p:cNvCxnSpPr>
            <a:cxnSpLocks/>
          </p:cNvCxnSpPr>
          <p:nvPr/>
        </p:nvCxnSpPr>
        <p:spPr>
          <a:xfrm>
            <a:off x="3093332" y="2245360"/>
            <a:ext cx="180378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מחבר ישר 25">
            <a:extLst>
              <a:ext uri="{FF2B5EF4-FFF2-40B4-BE49-F238E27FC236}">
                <a16:creationId xmlns:a16="http://schemas.microsoft.com/office/drawing/2014/main" id="{42D06C3A-3605-47D3-A8B9-94845811D2EC}"/>
              </a:ext>
            </a:extLst>
          </p:cNvPr>
          <p:cNvCxnSpPr>
            <a:cxnSpLocks/>
          </p:cNvCxnSpPr>
          <p:nvPr/>
        </p:nvCxnSpPr>
        <p:spPr>
          <a:xfrm>
            <a:off x="4879516" y="2245360"/>
            <a:ext cx="1803788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מחבר ישר 26">
            <a:extLst>
              <a:ext uri="{FF2B5EF4-FFF2-40B4-BE49-F238E27FC236}">
                <a16:creationId xmlns:a16="http://schemas.microsoft.com/office/drawing/2014/main" id="{7DCD22F7-836D-4080-82B3-B1397EAE1CDB}"/>
              </a:ext>
            </a:extLst>
          </p:cNvPr>
          <p:cNvCxnSpPr>
            <a:cxnSpLocks/>
          </p:cNvCxnSpPr>
          <p:nvPr/>
        </p:nvCxnSpPr>
        <p:spPr>
          <a:xfrm>
            <a:off x="2176586" y="3108960"/>
            <a:ext cx="0" cy="362425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מחבר ישר 27">
            <a:extLst>
              <a:ext uri="{FF2B5EF4-FFF2-40B4-BE49-F238E27FC236}">
                <a16:creationId xmlns:a16="http://schemas.microsoft.com/office/drawing/2014/main" id="{F597C5F4-D9CB-4EC7-A054-D3F4C215C785}"/>
              </a:ext>
            </a:extLst>
          </p:cNvPr>
          <p:cNvCxnSpPr>
            <a:cxnSpLocks/>
          </p:cNvCxnSpPr>
          <p:nvPr/>
        </p:nvCxnSpPr>
        <p:spPr>
          <a:xfrm>
            <a:off x="3978998" y="3122154"/>
            <a:ext cx="0" cy="362425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מחבר ישר 30">
            <a:extLst>
              <a:ext uri="{FF2B5EF4-FFF2-40B4-BE49-F238E27FC236}">
                <a16:creationId xmlns:a16="http://schemas.microsoft.com/office/drawing/2014/main" id="{74A08D33-5F8D-48AC-BA3A-14266B3C8B50}"/>
              </a:ext>
            </a:extLst>
          </p:cNvPr>
          <p:cNvCxnSpPr>
            <a:cxnSpLocks/>
          </p:cNvCxnSpPr>
          <p:nvPr/>
        </p:nvCxnSpPr>
        <p:spPr>
          <a:xfrm flipH="1">
            <a:off x="2176586" y="1380530"/>
            <a:ext cx="12506" cy="172843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מחבר ישר 32">
            <a:extLst>
              <a:ext uri="{FF2B5EF4-FFF2-40B4-BE49-F238E27FC236}">
                <a16:creationId xmlns:a16="http://schemas.microsoft.com/office/drawing/2014/main" id="{9127DD68-945D-4E5B-8D5E-978E689FD4D3}"/>
              </a:ext>
            </a:extLst>
          </p:cNvPr>
          <p:cNvCxnSpPr>
            <a:cxnSpLocks/>
          </p:cNvCxnSpPr>
          <p:nvPr/>
        </p:nvCxnSpPr>
        <p:spPr>
          <a:xfrm flipH="1">
            <a:off x="3984095" y="1393724"/>
            <a:ext cx="12506" cy="172843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מחבר ישר 33">
            <a:extLst>
              <a:ext uri="{FF2B5EF4-FFF2-40B4-BE49-F238E27FC236}">
                <a16:creationId xmlns:a16="http://schemas.microsoft.com/office/drawing/2014/main" id="{A8D889A2-E2B2-4C79-A909-8EEA6CFCA1B3}"/>
              </a:ext>
            </a:extLst>
          </p:cNvPr>
          <p:cNvCxnSpPr/>
          <p:nvPr/>
        </p:nvCxnSpPr>
        <p:spPr>
          <a:xfrm>
            <a:off x="5781410" y="1380530"/>
            <a:ext cx="0" cy="5352688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7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>
            <a:extLst>
              <a:ext uri="{FF2B5EF4-FFF2-40B4-BE49-F238E27FC236}">
                <a16:creationId xmlns:a16="http://schemas.microsoft.com/office/drawing/2014/main" id="{7FD7F195-7E0C-4F71-AEF0-9FFEF9212CC7}"/>
              </a:ext>
            </a:extLst>
          </p:cNvPr>
          <p:cNvSpPr/>
          <p:nvPr/>
        </p:nvSpPr>
        <p:spPr>
          <a:xfrm>
            <a:off x="911896" y="355600"/>
            <a:ext cx="1069715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ד. גזירת דף נייר ריבועי ל- 31 ריבועים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EF99958F-2860-4D00-BE71-EDB04010A3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8849" y="1360210"/>
            <a:ext cx="5381625" cy="5314950"/>
          </a:xfrm>
          <a:prstGeom prst="rect">
            <a:avLst/>
          </a:prstGeom>
        </p:spPr>
      </p:pic>
      <p:cxnSp>
        <p:nvCxnSpPr>
          <p:cNvPr id="8" name="מחבר ישר 7">
            <a:extLst>
              <a:ext uri="{FF2B5EF4-FFF2-40B4-BE49-F238E27FC236}">
                <a16:creationId xmlns:a16="http://schemas.microsoft.com/office/drawing/2014/main" id="{30135416-F788-44CA-8DAA-A0BEA9AD3BA0}"/>
              </a:ext>
            </a:extLst>
          </p:cNvPr>
          <p:cNvCxnSpPr/>
          <p:nvPr/>
        </p:nvCxnSpPr>
        <p:spPr>
          <a:xfrm>
            <a:off x="1971040" y="1360210"/>
            <a:ext cx="0" cy="531495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מחבר ישר 28">
            <a:extLst>
              <a:ext uri="{FF2B5EF4-FFF2-40B4-BE49-F238E27FC236}">
                <a16:creationId xmlns:a16="http://schemas.microsoft.com/office/drawing/2014/main" id="{ADDDA1D2-68CB-466D-BB43-8CC8F36D0F04}"/>
              </a:ext>
            </a:extLst>
          </p:cNvPr>
          <p:cNvCxnSpPr/>
          <p:nvPr/>
        </p:nvCxnSpPr>
        <p:spPr>
          <a:xfrm>
            <a:off x="3017520" y="1360210"/>
            <a:ext cx="0" cy="531495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מחבר ישר 29">
            <a:extLst>
              <a:ext uri="{FF2B5EF4-FFF2-40B4-BE49-F238E27FC236}">
                <a16:creationId xmlns:a16="http://schemas.microsoft.com/office/drawing/2014/main" id="{D99FC588-2634-408E-A9EB-0CCC2FC8CEDC}"/>
              </a:ext>
            </a:extLst>
          </p:cNvPr>
          <p:cNvCxnSpPr/>
          <p:nvPr/>
        </p:nvCxnSpPr>
        <p:spPr>
          <a:xfrm>
            <a:off x="4094480" y="1360210"/>
            <a:ext cx="0" cy="531495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מחבר ישר 31">
            <a:extLst>
              <a:ext uri="{FF2B5EF4-FFF2-40B4-BE49-F238E27FC236}">
                <a16:creationId xmlns:a16="http://schemas.microsoft.com/office/drawing/2014/main" id="{CA5F5015-4282-4EFD-9D6B-825C2831F8B9}"/>
              </a:ext>
            </a:extLst>
          </p:cNvPr>
          <p:cNvCxnSpPr/>
          <p:nvPr/>
        </p:nvCxnSpPr>
        <p:spPr>
          <a:xfrm>
            <a:off x="5171440" y="1360210"/>
            <a:ext cx="0" cy="531495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מחבר ישר 34">
            <a:extLst>
              <a:ext uri="{FF2B5EF4-FFF2-40B4-BE49-F238E27FC236}">
                <a16:creationId xmlns:a16="http://schemas.microsoft.com/office/drawing/2014/main" id="{970CD00C-A78A-400A-B86F-DF69DE91F586}"/>
              </a:ext>
            </a:extLst>
          </p:cNvPr>
          <p:cNvCxnSpPr>
            <a:cxnSpLocks/>
          </p:cNvCxnSpPr>
          <p:nvPr/>
        </p:nvCxnSpPr>
        <p:spPr>
          <a:xfrm>
            <a:off x="878849" y="2367280"/>
            <a:ext cx="5369551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מחבר ישר 35">
            <a:extLst>
              <a:ext uri="{FF2B5EF4-FFF2-40B4-BE49-F238E27FC236}">
                <a16:creationId xmlns:a16="http://schemas.microsoft.com/office/drawing/2014/main" id="{647FCBC2-BF9F-47B0-AA38-ED288E98A1D0}"/>
              </a:ext>
            </a:extLst>
          </p:cNvPr>
          <p:cNvCxnSpPr>
            <a:cxnSpLocks/>
          </p:cNvCxnSpPr>
          <p:nvPr/>
        </p:nvCxnSpPr>
        <p:spPr>
          <a:xfrm>
            <a:off x="878848" y="3429000"/>
            <a:ext cx="5369551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מחבר ישר 36">
            <a:extLst>
              <a:ext uri="{FF2B5EF4-FFF2-40B4-BE49-F238E27FC236}">
                <a16:creationId xmlns:a16="http://schemas.microsoft.com/office/drawing/2014/main" id="{93FB1217-A88D-46C6-81E0-D9F8F03C303D}"/>
              </a:ext>
            </a:extLst>
          </p:cNvPr>
          <p:cNvCxnSpPr>
            <a:cxnSpLocks/>
          </p:cNvCxnSpPr>
          <p:nvPr/>
        </p:nvCxnSpPr>
        <p:spPr>
          <a:xfrm>
            <a:off x="878847" y="4521200"/>
            <a:ext cx="5369551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מחבר ישר 37">
            <a:extLst>
              <a:ext uri="{FF2B5EF4-FFF2-40B4-BE49-F238E27FC236}">
                <a16:creationId xmlns:a16="http://schemas.microsoft.com/office/drawing/2014/main" id="{7C96763C-95DA-407D-825D-2A4612B4DCA9}"/>
              </a:ext>
            </a:extLst>
          </p:cNvPr>
          <p:cNvCxnSpPr>
            <a:cxnSpLocks/>
          </p:cNvCxnSpPr>
          <p:nvPr/>
        </p:nvCxnSpPr>
        <p:spPr>
          <a:xfrm>
            <a:off x="878846" y="5608320"/>
            <a:ext cx="5369551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מחבר ישר 11">
            <a:extLst>
              <a:ext uri="{FF2B5EF4-FFF2-40B4-BE49-F238E27FC236}">
                <a16:creationId xmlns:a16="http://schemas.microsoft.com/office/drawing/2014/main" id="{96393FB3-807B-4C15-BFA3-2645F1AE4221}"/>
              </a:ext>
            </a:extLst>
          </p:cNvPr>
          <p:cNvCxnSpPr/>
          <p:nvPr/>
        </p:nvCxnSpPr>
        <p:spPr>
          <a:xfrm>
            <a:off x="4632960" y="1360210"/>
            <a:ext cx="0" cy="100707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מחבר ישר 38">
            <a:extLst>
              <a:ext uri="{FF2B5EF4-FFF2-40B4-BE49-F238E27FC236}">
                <a16:creationId xmlns:a16="http://schemas.microsoft.com/office/drawing/2014/main" id="{948F6AB1-602B-471A-8F71-81CBE74CF545}"/>
              </a:ext>
            </a:extLst>
          </p:cNvPr>
          <p:cNvCxnSpPr/>
          <p:nvPr/>
        </p:nvCxnSpPr>
        <p:spPr>
          <a:xfrm>
            <a:off x="5709920" y="1370370"/>
            <a:ext cx="0" cy="100707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מחבר ישר 39">
            <a:extLst>
              <a:ext uri="{FF2B5EF4-FFF2-40B4-BE49-F238E27FC236}">
                <a16:creationId xmlns:a16="http://schemas.microsoft.com/office/drawing/2014/main" id="{57A9396E-85F9-4C58-BA37-C51A83AA3361}"/>
              </a:ext>
            </a:extLst>
          </p:cNvPr>
          <p:cNvCxnSpPr>
            <a:cxnSpLocks/>
          </p:cNvCxnSpPr>
          <p:nvPr/>
        </p:nvCxnSpPr>
        <p:spPr>
          <a:xfrm flipV="1">
            <a:off x="4094480" y="1849120"/>
            <a:ext cx="1107440" cy="446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מחבר ישר 41">
            <a:extLst>
              <a:ext uri="{FF2B5EF4-FFF2-40B4-BE49-F238E27FC236}">
                <a16:creationId xmlns:a16="http://schemas.microsoft.com/office/drawing/2014/main" id="{5E63EB3C-08BE-467B-84DD-627B75FC35D0}"/>
              </a:ext>
            </a:extLst>
          </p:cNvPr>
          <p:cNvCxnSpPr>
            <a:cxnSpLocks/>
          </p:cNvCxnSpPr>
          <p:nvPr/>
        </p:nvCxnSpPr>
        <p:spPr>
          <a:xfrm>
            <a:off x="5161280" y="1853585"/>
            <a:ext cx="1087117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482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2D07F981-C6A8-41D6-B057-AA06780306B6}"/>
              </a:ext>
            </a:extLst>
          </p:cNvPr>
          <p:cNvSpPr/>
          <p:nvPr/>
        </p:nvSpPr>
        <p:spPr>
          <a:xfrm>
            <a:off x="1295012" y="355600"/>
            <a:ext cx="99309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גזירת דף נייר ריבועי ל- 31 ריבועים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41EE7566-8D8D-42AD-8929-DF418403F9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800" y="1636395"/>
            <a:ext cx="5008245" cy="5008245"/>
          </a:xfrm>
          <a:prstGeom prst="rect">
            <a:avLst/>
          </a:prstGeom>
        </p:spPr>
      </p:pic>
      <p:cxnSp>
        <p:nvCxnSpPr>
          <p:cNvPr id="6" name="מחבר ישר 5">
            <a:extLst>
              <a:ext uri="{FF2B5EF4-FFF2-40B4-BE49-F238E27FC236}">
                <a16:creationId xmlns:a16="http://schemas.microsoft.com/office/drawing/2014/main" id="{7834056B-95D9-463C-9027-5F85C5574E11}"/>
              </a:ext>
            </a:extLst>
          </p:cNvPr>
          <p:cNvCxnSpPr/>
          <p:nvPr/>
        </p:nvCxnSpPr>
        <p:spPr>
          <a:xfrm>
            <a:off x="2062480" y="1636395"/>
            <a:ext cx="0" cy="500824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מחבר ישר 6">
            <a:extLst>
              <a:ext uri="{FF2B5EF4-FFF2-40B4-BE49-F238E27FC236}">
                <a16:creationId xmlns:a16="http://schemas.microsoft.com/office/drawing/2014/main" id="{7D6794BB-5EFA-4F95-84A7-ED230D895F5C}"/>
              </a:ext>
            </a:extLst>
          </p:cNvPr>
          <p:cNvCxnSpPr/>
          <p:nvPr/>
        </p:nvCxnSpPr>
        <p:spPr>
          <a:xfrm>
            <a:off x="3312160" y="1636395"/>
            <a:ext cx="0" cy="500824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מחבר ישר 7">
            <a:extLst>
              <a:ext uri="{FF2B5EF4-FFF2-40B4-BE49-F238E27FC236}">
                <a16:creationId xmlns:a16="http://schemas.microsoft.com/office/drawing/2014/main" id="{EA5441EC-2FDD-4315-98D8-B804A7238A5F}"/>
              </a:ext>
            </a:extLst>
          </p:cNvPr>
          <p:cNvCxnSpPr/>
          <p:nvPr/>
        </p:nvCxnSpPr>
        <p:spPr>
          <a:xfrm>
            <a:off x="4582160" y="1641475"/>
            <a:ext cx="0" cy="500824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מחבר ישר 8">
            <a:extLst>
              <a:ext uri="{FF2B5EF4-FFF2-40B4-BE49-F238E27FC236}">
                <a16:creationId xmlns:a16="http://schemas.microsoft.com/office/drawing/2014/main" id="{6FAEC784-2FAD-47F7-8128-6779C96B1831}"/>
              </a:ext>
            </a:extLst>
          </p:cNvPr>
          <p:cNvCxnSpPr>
            <a:cxnSpLocks/>
          </p:cNvCxnSpPr>
          <p:nvPr/>
        </p:nvCxnSpPr>
        <p:spPr>
          <a:xfrm>
            <a:off x="812800" y="2885440"/>
            <a:ext cx="500824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מחבר ישר 11">
            <a:extLst>
              <a:ext uri="{FF2B5EF4-FFF2-40B4-BE49-F238E27FC236}">
                <a16:creationId xmlns:a16="http://schemas.microsoft.com/office/drawing/2014/main" id="{C37CB6DF-038F-4FE9-9707-39C1123F5F74}"/>
              </a:ext>
            </a:extLst>
          </p:cNvPr>
          <p:cNvCxnSpPr>
            <a:cxnSpLocks/>
          </p:cNvCxnSpPr>
          <p:nvPr/>
        </p:nvCxnSpPr>
        <p:spPr>
          <a:xfrm>
            <a:off x="812800" y="4114800"/>
            <a:ext cx="500824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מחבר ישר 12">
            <a:extLst>
              <a:ext uri="{FF2B5EF4-FFF2-40B4-BE49-F238E27FC236}">
                <a16:creationId xmlns:a16="http://schemas.microsoft.com/office/drawing/2014/main" id="{B5921769-02F2-4360-A1FB-5BB280DDF89B}"/>
              </a:ext>
            </a:extLst>
          </p:cNvPr>
          <p:cNvCxnSpPr>
            <a:cxnSpLocks/>
          </p:cNvCxnSpPr>
          <p:nvPr/>
        </p:nvCxnSpPr>
        <p:spPr>
          <a:xfrm>
            <a:off x="812800" y="5364480"/>
            <a:ext cx="5008245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מחבר ישר 14">
            <a:extLst>
              <a:ext uri="{FF2B5EF4-FFF2-40B4-BE49-F238E27FC236}">
                <a16:creationId xmlns:a16="http://schemas.microsoft.com/office/drawing/2014/main" id="{C4D0007D-4295-44EE-AA41-AAF0569FEFA7}"/>
              </a:ext>
            </a:extLst>
          </p:cNvPr>
          <p:cNvCxnSpPr/>
          <p:nvPr/>
        </p:nvCxnSpPr>
        <p:spPr>
          <a:xfrm>
            <a:off x="1432560" y="1636395"/>
            <a:ext cx="0" cy="124904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 ישר 15">
            <a:extLst>
              <a:ext uri="{FF2B5EF4-FFF2-40B4-BE49-F238E27FC236}">
                <a16:creationId xmlns:a16="http://schemas.microsoft.com/office/drawing/2014/main" id="{1CAD7658-204D-4724-8443-B949F138BC35}"/>
              </a:ext>
            </a:extLst>
          </p:cNvPr>
          <p:cNvCxnSpPr/>
          <p:nvPr/>
        </p:nvCxnSpPr>
        <p:spPr>
          <a:xfrm>
            <a:off x="1432560" y="2855595"/>
            <a:ext cx="0" cy="124904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>
            <a:extLst>
              <a:ext uri="{FF2B5EF4-FFF2-40B4-BE49-F238E27FC236}">
                <a16:creationId xmlns:a16="http://schemas.microsoft.com/office/drawing/2014/main" id="{40018259-A7B3-4574-99B1-1673BCA0BB0E}"/>
              </a:ext>
            </a:extLst>
          </p:cNvPr>
          <p:cNvCxnSpPr/>
          <p:nvPr/>
        </p:nvCxnSpPr>
        <p:spPr>
          <a:xfrm>
            <a:off x="2682240" y="1626235"/>
            <a:ext cx="0" cy="124904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ישר 17">
            <a:extLst>
              <a:ext uri="{FF2B5EF4-FFF2-40B4-BE49-F238E27FC236}">
                <a16:creationId xmlns:a16="http://schemas.microsoft.com/office/drawing/2014/main" id="{89A57D7D-0F2D-4403-A898-C43EA8BD1F82}"/>
              </a:ext>
            </a:extLst>
          </p:cNvPr>
          <p:cNvCxnSpPr/>
          <p:nvPr/>
        </p:nvCxnSpPr>
        <p:spPr>
          <a:xfrm>
            <a:off x="1432560" y="4125595"/>
            <a:ext cx="0" cy="124904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מחבר ישר 18">
            <a:extLst>
              <a:ext uri="{FF2B5EF4-FFF2-40B4-BE49-F238E27FC236}">
                <a16:creationId xmlns:a16="http://schemas.microsoft.com/office/drawing/2014/main" id="{8BE48016-224C-4E25-B768-8336ECD9D8AE}"/>
              </a:ext>
            </a:extLst>
          </p:cNvPr>
          <p:cNvCxnSpPr/>
          <p:nvPr/>
        </p:nvCxnSpPr>
        <p:spPr>
          <a:xfrm>
            <a:off x="1432560" y="5375275"/>
            <a:ext cx="0" cy="124904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מחבר ישר 20">
            <a:extLst>
              <a:ext uri="{FF2B5EF4-FFF2-40B4-BE49-F238E27FC236}">
                <a16:creationId xmlns:a16="http://schemas.microsoft.com/office/drawing/2014/main" id="{2E313246-A8D6-44EE-9678-5ECEAB208812}"/>
              </a:ext>
            </a:extLst>
          </p:cNvPr>
          <p:cNvCxnSpPr/>
          <p:nvPr/>
        </p:nvCxnSpPr>
        <p:spPr>
          <a:xfrm>
            <a:off x="2062480" y="2245360"/>
            <a:ext cx="124968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מחבר ישר 21">
            <a:extLst>
              <a:ext uri="{FF2B5EF4-FFF2-40B4-BE49-F238E27FC236}">
                <a16:creationId xmlns:a16="http://schemas.microsoft.com/office/drawing/2014/main" id="{3E4E847D-A4C9-4E7E-8B48-E2A89677B51C}"/>
              </a:ext>
            </a:extLst>
          </p:cNvPr>
          <p:cNvCxnSpPr/>
          <p:nvPr/>
        </p:nvCxnSpPr>
        <p:spPr>
          <a:xfrm>
            <a:off x="812800" y="2255520"/>
            <a:ext cx="124968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מחבר ישר 22">
            <a:extLst>
              <a:ext uri="{FF2B5EF4-FFF2-40B4-BE49-F238E27FC236}">
                <a16:creationId xmlns:a16="http://schemas.microsoft.com/office/drawing/2014/main" id="{A91CD640-C33E-42CF-9DE7-1E464528CBE8}"/>
              </a:ext>
            </a:extLst>
          </p:cNvPr>
          <p:cNvCxnSpPr/>
          <p:nvPr/>
        </p:nvCxnSpPr>
        <p:spPr>
          <a:xfrm>
            <a:off x="812800" y="3484880"/>
            <a:ext cx="124968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מחבר ישר 23">
            <a:extLst>
              <a:ext uri="{FF2B5EF4-FFF2-40B4-BE49-F238E27FC236}">
                <a16:creationId xmlns:a16="http://schemas.microsoft.com/office/drawing/2014/main" id="{62CC341A-C370-4747-BB52-488C98348E3B}"/>
              </a:ext>
            </a:extLst>
          </p:cNvPr>
          <p:cNvCxnSpPr/>
          <p:nvPr/>
        </p:nvCxnSpPr>
        <p:spPr>
          <a:xfrm>
            <a:off x="802640" y="4744720"/>
            <a:ext cx="124968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מחבר ישר 24">
            <a:extLst>
              <a:ext uri="{FF2B5EF4-FFF2-40B4-BE49-F238E27FC236}">
                <a16:creationId xmlns:a16="http://schemas.microsoft.com/office/drawing/2014/main" id="{F0CD57AF-0400-44F9-AFAD-760E6FCF4968}"/>
              </a:ext>
            </a:extLst>
          </p:cNvPr>
          <p:cNvCxnSpPr/>
          <p:nvPr/>
        </p:nvCxnSpPr>
        <p:spPr>
          <a:xfrm>
            <a:off x="812800" y="6004560"/>
            <a:ext cx="124968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89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B36FC9E8-9B2F-4ED3-B8AC-8CF790F05A8E}"/>
              </a:ext>
            </a:extLst>
          </p:cNvPr>
          <p:cNvSpPr/>
          <p:nvPr/>
        </p:nvSpPr>
        <p:spPr>
          <a:xfrm>
            <a:off x="1295012" y="355600"/>
            <a:ext cx="99309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גזירת דף נייר ריבועי ל- 31 ריבועים</a:t>
            </a: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F3C8602D-AFA1-4978-A9E3-7DD681FABD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414" y="1481251"/>
            <a:ext cx="5244465" cy="5254830"/>
          </a:xfrm>
          <a:prstGeom prst="rect">
            <a:avLst/>
          </a:prstGeom>
        </p:spPr>
      </p:pic>
      <p:cxnSp>
        <p:nvCxnSpPr>
          <p:cNvPr id="6" name="מחבר ישר 5">
            <a:extLst>
              <a:ext uri="{FF2B5EF4-FFF2-40B4-BE49-F238E27FC236}">
                <a16:creationId xmlns:a16="http://schemas.microsoft.com/office/drawing/2014/main" id="{E13A65AD-E5F0-4AD1-A165-54B7759C5EDC}"/>
              </a:ext>
            </a:extLst>
          </p:cNvPr>
          <p:cNvCxnSpPr/>
          <p:nvPr/>
        </p:nvCxnSpPr>
        <p:spPr>
          <a:xfrm>
            <a:off x="2519680" y="1481251"/>
            <a:ext cx="0" cy="525483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מחבר ישר 6">
            <a:extLst>
              <a:ext uri="{FF2B5EF4-FFF2-40B4-BE49-F238E27FC236}">
                <a16:creationId xmlns:a16="http://schemas.microsoft.com/office/drawing/2014/main" id="{E4DFF7C5-7EDF-46B9-9C6C-85B454C524F4}"/>
              </a:ext>
            </a:extLst>
          </p:cNvPr>
          <p:cNvCxnSpPr/>
          <p:nvPr/>
        </p:nvCxnSpPr>
        <p:spPr>
          <a:xfrm>
            <a:off x="4267200" y="1481251"/>
            <a:ext cx="0" cy="525483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מחבר ישר 7">
            <a:extLst>
              <a:ext uri="{FF2B5EF4-FFF2-40B4-BE49-F238E27FC236}">
                <a16:creationId xmlns:a16="http://schemas.microsoft.com/office/drawing/2014/main" id="{9DB1BE60-F60F-4625-ACF7-58549B5C644B}"/>
              </a:ext>
            </a:extLst>
          </p:cNvPr>
          <p:cNvCxnSpPr>
            <a:cxnSpLocks/>
          </p:cNvCxnSpPr>
          <p:nvPr/>
        </p:nvCxnSpPr>
        <p:spPr>
          <a:xfrm>
            <a:off x="780414" y="3230880"/>
            <a:ext cx="523430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מחבר ישר 10">
            <a:extLst>
              <a:ext uri="{FF2B5EF4-FFF2-40B4-BE49-F238E27FC236}">
                <a16:creationId xmlns:a16="http://schemas.microsoft.com/office/drawing/2014/main" id="{472D5C80-7B04-4B83-8199-0E886E39B928}"/>
              </a:ext>
            </a:extLst>
          </p:cNvPr>
          <p:cNvCxnSpPr>
            <a:cxnSpLocks/>
          </p:cNvCxnSpPr>
          <p:nvPr/>
        </p:nvCxnSpPr>
        <p:spPr>
          <a:xfrm>
            <a:off x="790573" y="4968240"/>
            <a:ext cx="523430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מחבר ישר 12">
            <a:extLst>
              <a:ext uri="{FF2B5EF4-FFF2-40B4-BE49-F238E27FC236}">
                <a16:creationId xmlns:a16="http://schemas.microsoft.com/office/drawing/2014/main" id="{D90F3A11-3BE7-4C7D-8DD7-17ACA94E6CEA}"/>
              </a:ext>
            </a:extLst>
          </p:cNvPr>
          <p:cNvCxnSpPr/>
          <p:nvPr/>
        </p:nvCxnSpPr>
        <p:spPr>
          <a:xfrm>
            <a:off x="1355972" y="1481251"/>
            <a:ext cx="0" cy="174962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מחבר ישר 13">
            <a:extLst>
              <a:ext uri="{FF2B5EF4-FFF2-40B4-BE49-F238E27FC236}">
                <a16:creationId xmlns:a16="http://schemas.microsoft.com/office/drawing/2014/main" id="{B58C879D-83FD-4AEF-A3D7-EE0E1F927CB2}"/>
              </a:ext>
            </a:extLst>
          </p:cNvPr>
          <p:cNvCxnSpPr/>
          <p:nvPr/>
        </p:nvCxnSpPr>
        <p:spPr>
          <a:xfrm>
            <a:off x="1935092" y="1491411"/>
            <a:ext cx="0" cy="174962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מחבר ישר 14">
            <a:extLst>
              <a:ext uri="{FF2B5EF4-FFF2-40B4-BE49-F238E27FC236}">
                <a16:creationId xmlns:a16="http://schemas.microsoft.com/office/drawing/2014/main" id="{3E251BB9-F876-4BBD-9612-96C9734C002D}"/>
              </a:ext>
            </a:extLst>
          </p:cNvPr>
          <p:cNvCxnSpPr/>
          <p:nvPr/>
        </p:nvCxnSpPr>
        <p:spPr>
          <a:xfrm>
            <a:off x="3123812" y="1471091"/>
            <a:ext cx="0" cy="174962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מחבר ישר 15">
            <a:extLst>
              <a:ext uri="{FF2B5EF4-FFF2-40B4-BE49-F238E27FC236}">
                <a16:creationId xmlns:a16="http://schemas.microsoft.com/office/drawing/2014/main" id="{0ADDBABD-C333-4FED-8EB8-8C657BB08BB4}"/>
              </a:ext>
            </a:extLst>
          </p:cNvPr>
          <p:cNvCxnSpPr/>
          <p:nvPr/>
        </p:nvCxnSpPr>
        <p:spPr>
          <a:xfrm>
            <a:off x="3692772" y="1471091"/>
            <a:ext cx="0" cy="174962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מחבר ישר 16">
            <a:extLst>
              <a:ext uri="{FF2B5EF4-FFF2-40B4-BE49-F238E27FC236}">
                <a16:creationId xmlns:a16="http://schemas.microsoft.com/office/drawing/2014/main" id="{C2A0ADAE-028D-4EC0-8C98-9FAAF20944B8}"/>
              </a:ext>
            </a:extLst>
          </p:cNvPr>
          <p:cNvCxnSpPr/>
          <p:nvPr/>
        </p:nvCxnSpPr>
        <p:spPr>
          <a:xfrm>
            <a:off x="3408292" y="3218611"/>
            <a:ext cx="0" cy="174962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מחבר ישר 17">
            <a:extLst>
              <a:ext uri="{FF2B5EF4-FFF2-40B4-BE49-F238E27FC236}">
                <a16:creationId xmlns:a16="http://schemas.microsoft.com/office/drawing/2014/main" id="{D7B98BD6-5564-41E3-85AC-2F9E98A605A6}"/>
              </a:ext>
            </a:extLst>
          </p:cNvPr>
          <p:cNvCxnSpPr/>
          <p:nvPr/>
        </p:nvCxnSpPr>
        <p:spPr>
          <a:xfrm>
            <a:off x="1670932" y="3208451"/>
            <a:ext cx="0" cy="1749629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מחבר ישר 18">
            <a:extLst>
              <a:ext uri="{FF2B5EF4-FFF2-40B4-BE49-F238E27FC236}">
                <a16:creationId xmlns:a16="http://schemas.microsoft.com/office/drawing/2014/main" id="{219867B4-A7A8-4B05-B4C0-A0EF3331D106}"/>
              </a:ext>
            </a:extLst>
          </p:cNvPr>
          <p:cNvCxnSpPr>
            <a:cxnSpLocks/>
          </p:cNvCxnSpPr>
          <p:nvPr/>
        </p:nvCxnSpPr>
        <p:spPr>
          <a:xfrm>
            <a:off x="780414" y="2042160"/>
            <a:ext cx="174942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מחבר ישר 25">
            <a:extLst>
              <a:ext uri="{FF2B5EF4-FFF2-40B4-BE49-F238E27FC236}">
                <a16:creationId xmlns:a16="http://schemas.microsoft.com/office/drawing/2014/main" id="{CF73BBBD-B437-4AFC-9921-9971A371A684}"/>
              </a:ext>
            </a:extLst>
          </p:cNvPr>
          <p:cNvCxnSpPr>
            <a:cxnSpLocks/>
          </p:cNvCxnSpPr>
          <p:nvPr/>
        </p:nvCxnSpPr>
        <p:spPr>
          <a:xfrm>
            <a:off x="790574" y="2621280"/>
            <a:ext cx="174942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מחבר ישר 26">
            <a:extLst>
              <a:ext uri="{FF2B5EF4-FFF2-40B4-BE49-F238E27FC236}">
                <a16:creationId xmlns:a16="http://schemas.microsoft.com/office/drawing/2014/main" id="{583121E2-4470-44CC-980E-DE69DABC4CCD}"/>
              </a:ext>
            </a:extLst>
          </p:cNvPr>
          <p:cNvCxnSpPr>
            <a:cxnSpLocks/>
          </p:cNvCxnSpPr>
          <p:nvPr/>
        </p:nvCxnSpPr>
        <p:spPr>
          <a:xfrm>
            <a:off x="2517774" y="2042160"/>
            <a:ext cx="174942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מחבר ישר 27">
            <a:extLst>
              <a:ext uri="{FF2B5EF4-FFF2-40B4-BE49-F238E27FC236}">
                <a16:creationId xmlns:a16="http://schemas.microsoft.com/office/drawing/2014/main" id="{70E706CF-D105-47FD-AF48-51E0A69AB296}"/>
              </a:ext>
            </a:extLst>
          </p:cNvPr>
          <p:cNvCxnSpPr>
            <a:cxnSpLocks/>
          </p:cNvCxnSpPr>
          <p:nvPr/>
        </p:nvCxnSpPr>
        <p:spPr>
          <a:xfrm>
            <a:off x="2517774" y="2621280"/>
            <a:ext cx="174942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מחבר ישר 28">
            <a:extLst>
              <a:ext uri="{FF2B5EF4-FFF2-40B4-BE49-F238E27FC236}">
                <a16:creationId xmlns:a16="http://schemas.microsoft.com/office/drawing/2014/main" id="{F84311C0-B2A9-4D4A-B84A-8E3AF57C658B}"/>
              </a:ext>
            </a:extLst>
          </p:cNvPr>
          <p:cNvCxnSpPr>
            <a:cxnSpLocks/>
          </p:cNvCxnSpPr>
          <p:nvPr/>
        </p:nvCxnSpPr>
        <p:spPr>
          <a:xfrm>
            <a:off x="790574" y="4104640"/>
            <a:ext cx="174942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מחבר ישר 29">
            <a:extLst>
              <a:ext uri="{FF2B5EF4-FFF2-40B4-BE49-F238E27FC236}">
                <a16:creationId xmlns:a16="http://schemas.microsoft.com/office/drawing/2014/main" id="{B41E00D6-9D19-47A2-AB8A-5DE1A478A887}"/>
              </a:ext>
            </a:extLst>
          </p:cNvPr>
          <p:cNvCxnSpPr>
            <a:cxnSpLocks/>
          </p:cNvCxnSpPr>
          <p:nvPr/>
        </p:nvCxnSpPr>
        <p:spPr>
          <a:xfrm>
            <a:off x="2497454" y="4104640"/>
            <a:ext cx="174942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4512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טיפה">
  <a:themeElements>
    <a:clrScheme name="Droplet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טיפה</Template>
  <TotalTime>174</TotalTime>
  <Words>143</Words>
  <Application>Microsoft Office PowerPoint</Application>
  <PresentationFormat>מסך רחב</PresentationFormat>
  <Paragraphs>27</Paragraphs>
  <Slides>12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12</vt:i4>
      </vt:variant>
    </vt:vector>
  </HeadingPairs>
  <TitlesOfParts>
    <vt:vector size="16" baseType="lpstr">
      <vt:lpstr>Arial</vt:lpstr>
      <vt:lpstr>Cambria Math</vt:lpstr>
      <vt:lpstr>Tw Cen MT</vt:lpstr>
      <vt:lpstr>טיפה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לירון דוד</dc:creator>
  <cp:lastModifiedBy>לירון דוד</cp:lastModifiedBy>
  <cp:revision>2</cp:revision>
  <dcterms:created xsi:type="dcterms:W3CDTF">2021-09-16T21:39:26Z</dcterms:created>
  <dcterms:modified xsi:type="dcterms:W3CDTF">2021-09-17T00:34:28Z</dcterms:modified>
</cp:coreProperties>
</file>