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88" r:id="rId31"/>
    <p:sldId id="301" r:id="rId32"/>
    <p:sldId id="292" r:id="rId33"/>
    <p:sldId id="287" r:id="rId34"/>
    <p:sldId id="294" r:id="rId35"/>
    <p:sldId id="299" r:id="rId36"/>
    <p:sldId id="296" r:id="rId37"/>
    <p:sldId id="261" r:id="rId3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71" autoAdjust="0"/>
    <p:restoredTop sz="94676" autoAdjust="0"/>
  </p:normalViewPr>
  <p:slideViewPr>
    <p:cSldViewPr>
      <p:cViewPr varScale="1">
        <p:scale>
          <a:sx n="52" d="100"/>
          <a:sy n="52" d="100"/>
        </p:scale>
        <p:origin x="928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י"ד/כסלו/תשפ"ג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977689" y="5342615"/>
            <a:ext cx="56166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000" dirty="0">
                <a:solidFill>
                  <a:schemeClr val="bg1"/>
                </a:solidFill>
              </a:rPr>
              <a:t>על פי השעשועון </a:t>
            </a:r>
            <a:r>
              <a:rPr lang="he-IL" sz="2000">
                <a:solidFill>
                  <a:schemeClr val="bg1"/>
                </a:solidFill>
              </a:rPr>
              <a:t>המפורסם 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5x – 2 = -7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5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-7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67636" y="379985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-3x + 7 = 4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7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-3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-6x + 1 = -11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6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-12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2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-10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-7x – 12 = 9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-3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7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9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-2x + 8 = -2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8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0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5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-x + 7 = 15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15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8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-8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 = 22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4x + 8 = -12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X = -5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-10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-8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3x – 4 = -22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-22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-6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-3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67636" y="440209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-7x – 33 = 44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X = 44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7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-11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X = 33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-9x + 13 = -14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-14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3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14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9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2x + 5 = 9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7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2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5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-2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52147" y="548953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-4x + 2 = -30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X = 8</a:t>
            </a:r>
            <a:endParaRPr lang="he-IL" b="1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8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-30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10x + 2 = -8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-10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12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-8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-7x – 5 = -5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0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-5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5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3x – 5 = 4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5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9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3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4x – 6 = 10 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-6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6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4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12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9x + 8 = 8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2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0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8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 = -1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447</Words>
  <Application>Microsoft Office PowerPoint</Application>
  <PresentationFormat>‫הצגה על המסך (4:3)</PresentationFormat>
  <Paragraphs>158</Paragraphs>
  <Slides>37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0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לירון דוד</cp:lastModifiedBy>
  <cp:revision>57</cp:revision>
  <dcterms:created xsi:type="dcterms:W3CDTF">2011-07-18T06:54:24Z</dcterms:created>
  <dcterms:modified xsi:type="dcterms:W3CDTF">2022-12-08T23:11:44Z</dcterms:modified>
</cp:coreProperties>
</file>