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DE8E2A5-ED4D-56AF-95EE-7E87735E52A9}"/>
              </a:ext>
            </a:extLst>
          </p:cNvPr>
          <p:cNvSpPr/>
          <p:nvPr/>
        </p:nvSpPr>
        <p:spPr>
          <a:xfrm>
            <a:off x="3198345" y="2320288"/>
            <a:ext cx="5612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ניצבות ישרים וקטעים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C3EC64-DFD2-DA11-A9A8-0C999ABC47C5}"/>
              </a:ext>
            </a:extLst>
          </p:cNvPr>
          <p:cNvSpPr/>
          <p:nvPr/>
        </p:nvSpPr>
        <p:spPr>
          <a:xfrm>
            <a:off x="2434590" y="3618846"/>
            <a:ext cx="6831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שאלות 11,13,15 עמודים 160-162</a:t>
            </a:r>
            <a:endParaRPr lang="he-I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4287BFD-0056-5281-418D-43C373A4CECC}"/>
              </a:ext>
            </a:extLst>
          </p:cNvPr>
          <p:cNvSpPr/>
          <p:nvPr/>
        </p:nvSpPr>
        <p:spPr>
          <a:xfrm>
            <a:off x="4762876" y="4326732"/>
            <a:ext cx="2483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צמרת חלק א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94C84A2-71C1-EAF6-D92A-18F909A3374E}"/>
              </a:ext>
            </a:extLst>
          </p:cNvPr>
          <p:cNvSpPr/>
          <p:nvPr/>
        </p:nvSpPr>
        <p:spPr>
          <a:xfrm>
            <a:off x="719781" y="5641955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24105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9B6D0163-C0E1-5E21-7607-63C10B215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2" y="800931"/>
            <a:ext cx="10614176" cy="5010150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D1173485-B735-FB0F-1C24-5804A098509B}"/>
              </a:ext>
            </a:extLst>
          </p:cNvPr>
          <p:cNvSpPr/>
          <p:nvPr/>
        </p:nvSpPr>
        <p:spPr>
          <a:xfrm>
            <a:off x="9795510" y="1508760"/>
            <a:ext cx="937260" cy="3429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41EF24B-773D-E392-4110-8982D3105A33}"/>
              </a:ext>
            </a:extLst>
          </p:cNvPr>
          <p:cNvSpPr/>
          <p:nvPr/>
        </p:nvSpPr>
        <p:spPr>
          <a:xfrm>
            <a:off x="9795510" y="1885950"/>
            <a:ext cx="937260" cy="3429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D39F1DA7-A335-8ECC-F80B-87658818BA90}"/>
              </a:ext>
            </a:extLst>
          </p:cNvPr>
          <p:cNvSpPr/>
          <p:nvPr/>
        </p:nvSpPr>
        <p:spPr>
          <a:xfrm>
            <a:off x="9738360" y="2274570"/>
            <a:ext cx="937260" cy="3429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143CD4E9-5BCF-37BE-0D27-097C9122ED26}"/>
              </a:ext>
            </a:extLst>
          </p:cNvPr>
          <p:cNvSpPr/>
          <p:nvPr/>
        </p:nvSpPr>
        <p:spPr>
          <a:xfrm>
            <a:off x="7696200" y="2663190"/>
            <a:ext cx="2979420" cy="316230"/>
          </a:xfrm>
          <a:prstGeom prst="rect">
            <a:avLst/>
          </a:prstGeom>
          <a:noFill/>
          <a:ln w="25400">
            <a:solidFill>
              <a:srgbClr val="7030A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CF979CB-C796-7889-BCE1-6198C3BAFDB5}"/>
              </a:ext>
            </a:extLst>
          </p:cNvPr>
          <p:cNvSpPr/>
          <p:nvPr/>
        </p:nvSpPr>
        <p:spPr>
          <a:xfrm>
            <a:off x="7696200" y="3070860"/>
            <a:ext cx="2979420" cy="316230"/>
          </a:xfrm>
          <a:prstGeom prst="rect">
            <a:avLst/>
          </a:prstGeom>
          <a:noFill/>
          <a:ln w="25400">
            <a:solidFill>
              <a:srgbClr val="7030A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D218ECCE-4C02-FD96-ECB1-450F06B1DA58}"/>
              </a:ext>
            </a:extLst>
          </p:cNvPr>
          <p:cNvCxnSpPr>
            <a:cxnSpLocks/>
          </p:cNvCxnSpPr>
          <p:nvPr/>
        </p:nvCxnSpPr>
        <p:spPr>
          <a:xfrm flipV="1">
            <a:off x="1074420" y="2103120"/>
            <a:ext cx="2341450" cy="1325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352EFCB-03F3-3B9B-4DA8-D82006EC211C}"/>
              </a:ext>
            </a:extLst>
          </p:cNvPr>
          <p:cNvCxnSpPr>
            <a:cxnSpLocks/>
          </p:cNvCxnSpPr>
          <p:nvPr/>
        </p:nvCxnSpPr>
        <p:spPr>
          <a:xfrm>
            <a:off x="1074420" y="2194560"/>
            <a:ext cx="1316355" cy="2209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1874A346-B98F-B797-8C64-7D0FBCFE636E}"/>
              </a:ext>
            </a:extLst>
          </p:cNvPr>
          <p:cNvSpPr/>
          <p:nvPr/>
        </p:nvSpPr>
        <p:spPr>
          <a:xfrm>
            <a:off x="2050129" y="1978603"/>
            <a:ext cx="574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ACE506BD-BAEB-CF3E-FCF7-EED4F19D03D5}"/>
              </a:ext>
            </a:extLst>
          </p:cNvPr>
          <p:cNvSpPr/>
          <p:nvPr/>
        </p:nvSpPr>
        <p:spPr>
          <a:xfrm>
            <a:off x="1568129" y="3504826"/>
            <a:ext cx="3289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B163DC60-1A8B-3B97-6383-B31B715BB6BF}"/>
              </a:ext>
            </a:extLst>
          </p:cNvPr>
          <p:cNvGrpSpPr/>
          <p:nvPr/>
        </p:nvGrpSpPr>
        <p:grpSpPr>
          <a:xfrm>
            <a:off x="3179039" y="2274570"/>
            <a:ext cx="420994" cy="291427"/>
            <a:chOff x="6616162" y="1494171"/>
            <a:chExt cx="420994" cy="291427"/>
          </a:xfrm>
        </p:grpSpPr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746B4AF6-A729-BBC8-163D-DBB3B003C2A0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1678EDB4-07FC-1707-2DCE-5075C80FEC83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DB936BBF-33CD-5BD2-A0A2-781BE50FDEE2}"/>
              </a:ext>
            </a:extLst>
          </p:cNvPr>
          <p:cNvGrpSpPr/>
          <p:nvPr/>
        </p:nvGrpSpPr>
        <p:grpSpPr>
          <a:xfrm rot="5603985">
            <a:off x="3636594" y="3171723"/>
            <a:ext cx="420994" cy="291427"/>
            <a:chOff x="6616162" y="1494171"/>
            <a:chExt cx="420994" cy="291427"/>
          </a:xfrm>
        </p:grpSpPr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15C92C53-BC5B-88CA-3D4B-78F7BEFBAACC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33F3029B-4993-8336-DC04-E55129BAA81A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10B8426E-2F9F-1960-DA5A-C11061F09DC1}"/>
              </a:ext>
            </a:extLst>
          </p:cNvPr>
          <p:cNvGrpSpPr/>
          <p:nvPr/>
        </p:nvGrpSpPr>
        <p:grpSpPr>
          <a:xfrm rot="16456974">
            <a:off x="1686567" y="3018167"/>
            <a:ext cx="420994" cy="291427"/>
            <a:chOff x="6616162" y="1494171"/>
            <a:chExt cx="420994" cy="291427"/>
          </a:xfrm>
        </p:grpSpPr>
        <p:cxnSp>
          <p:nvCxnSpPr>
            <p:cNvPr id="43" name="מחבר ישר 42">
              <a:extLst>
                <a:ext uri="{FF2B5EF4-FFF2-40B4-BE49-F238E27FC236}">
                  <a16:creationId xmlns:a16="http://schemas.microsoft.com/office/drawing/2014/main" id="{D3EBADAD-6F42-FEE0-B418-4A2D97FD439F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EC290657-4380-8BDD-E030-BB00CEAB6895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ECB29280-00B8-AAFC-59B0-8158E7A9C78D}"/>
              </a:ext>
            </a:extLst>
          </p:cNvPr>
          <p:cNvCxnSpPr>
            <a:cxnSpLocks/>
          </p:cNvCxnSpPr>
          <p:nvPr/>
        </p:nvCxnSpPr>
        <p:spPr>
          <a:xfrm flipV="1">
            <a:off x="1070055" y="2110683"/>
            <a:ext cx="2341450" cy="132588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CE62D173-1A0A-22F5-D32A-AFE6598AD659}"/>
              </a:ext>
            </a:extLst>
          </p:cNvPr>
          <p:cNvCxnSpPr>
            <a:cxnSpLocks/>
          </p:cNvCxnSpPr>
          <p:nvPr/>
        </p:nvCxnSpPr>
        <p:spPr>
          <a:xfrm>
            <a:off x="1060326" y="2194559"/>
            <a:ext cx="1316355" cy="22094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7369A96-D862-BC3E-F6E0-484027B9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30" y="480477"/>
            <a:ext cx="9669307" cy="385667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7C17CFFB-2C46-E470-912F-3FDA089412EF}"/>
              </a:ext>
            </a:extLst>
          </p:cNvPr>
          <p:cNvCxnSpPr/>
          <p:nvPr/>
        </p:nvCxnSpPr>
        <p:spPr>
          <a:xfrm>
            <a:off x="1428750" y="4983480"/>
            <a:ext cx="4000500" cy="582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אליפסה 5">
            <a:extLst>
              <a:ext uri="{FF2B5EF4-FFF2-40B4-BE49-F238E27FC236}">
                <a16:creationId xmlns:a16="http://schemas.microsoft.com/office/drawing/2014/main" id="{74AA30D4-FE2E-13C9-6426-414471EE4BDE}"/>
              </a:ext>
            </a:extLst>
          </p:cNvPr>
          <p:cNvSpPr/>
          <p:nvPr/>
        </p:nvSpPr>
        <p:spPr>
          <a:xfrm>
            <a:off x="2114550" y="4983480"/>
            <a:ext cx="182880" cy="2057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8E6B0800-72EF-6908-FC0D-81B767967A46}"/>
              </a:ext>
            </a:extLst>
          </p:cNvPr>
          <p:cNvSpPr/>
          <p:nvPr/>
        </p:nvSpPr>
        <p:spPr>
          <a:xfrm>
            <a:off x="3970020" y="5274945"/>
            <a:ext cx="182880" cy="2057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2559C98-923D-0922-C615-4B01A64E6F3B}"/>
              </a:ext>
            </a:extLst>
          </p:cNvPr>
          <p:cNvSpPr/>
          <p:nvPr/>
        </p:nvSpPr>
        <p:spPr>
          <a:xfrm>
            <a:off x="1428750" y="4337149"/>
            <a:ext cx="405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he-I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3101D61D-3FB1-4AB8-C0D9-A2333344B026}"/>
              </a:ext>
            </a:extLst>
          </p:cNvPr>
          <p:cNvSpPr/>
          <p:nvPr/>
        </p:nvSpPr>
        <p:spPr>
          <a:xfrm>
            <a:off x="3763270" y="3105834"/>
            <a:ext cx="405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he-I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C0C702AE-6809-6CA3-187A-0739E582F070}"/>
              </a:ext>
            </a:extLst>
          </p:cNvPr>
          <p:cNvSpPr/>
          <p:nvPr/>
        </p:nvSpPr>
        <p:spPr>
          <a:xfrm>
            <a:off x="1873126" y="3105833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he-I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BD07EE33-BB05-3DE0-BD45-399B5F21A39A}"/>
              </a:ext>
            </a:extLst>
          </p:cNvPr>
          <p:cNvCxnSpPr>
            <a:cxnSpLocks/>
          </p:cNvCxnSpPr>
          <p:nvPr/>
        </p:nvCxnSpPr>
        <p:spPr>
          <a:xfrm flipH="1">
            <a:off x="2037954" y="3428998"/>
            <a:ext cx="393693" cy="26860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7CC6CBBB-003F-36E4-EE5E-44A319BF323E}"/>
              </a:ext>
            </a:extLst>
          </p:cNvPr>
          <p:cNvCxnSpPr>
            <a:cxnSpLocks/>
          </p:cNvCxnSpPr>
          <p:nvPr/>
        </p:nvCxnSpPr>
        <p:spPr>
          <a:xfrm flipH="1">
            <a:off x="3975712" y="3429000"/>
            <a:ext cx="369708" cy="25717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6A23E9B1-53D8-91F9-54F6-12224F712C79}"/>
              </a:ext>
            </a:extLst>
          </p:cNvPr>
          <p:cNvSpPr/>
          <p:nvPr/>
        </p:nvSpPr>
        <p:spPr>
          <a:xfrm>
            <a:off x="4123476" y="4063900"/>
            <a:ext cx="182880" cy="2057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B44A9155-F667-231B-EC80-0F2C80D7F9BD}"/>
              </a:ext>
            </a:extLst>
          </p:cNvPr>
          <p:cNvCxnSpPr/>
          <p:nvPr/>
        </p:nvCxnSpPr>
        <p:spPr>
          <a:xfrm>
            <a:off x="2114550" y="3834147"/>
            <a:ext cx="2731770" cy="4221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C3556C5D-4C9C-25EC-0BCC-A5246F4C5635}"/>
              </a:ext>
            </a:extLst>
          </p:cNvPr>
          <p:cNvGrpSpPr/>
          <p:nvPr/>
        </p:nvGrpSpPr>
        <p:grpSpPr>
          <a:xfrm rot="7879279">
            <a:off x="3602541" y="4971817"/>
            <a:ext cx="420994" cy="291427"/>
            <a:chOff x="6616162" y="1494171"/>
            <a:chExt cx="420994" cy="291427"/>
          </a:xfrm>
        </p:grpSpPr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DA6D6A80-B3F7-9012-E0FE-7ED0A797A170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A5AFBBBB-B5E9-4854-F219-175F25584A88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392279F8-0452-839D-881A-C63668FEDCA3}"/>
              </a:ext>
            </a:extLst>
          </p:cNvPr>
          <p:cNvGrpSpPr/>
          <p:nvPr/>
        </p:nvGrpSpPr>
        <p:grpSpPr>
          <a:xfrm rot="13399912">
            <a:off x="2215591" y="4737495"/>
            <a:ext cx="420994" cy="291427"/>
            <a:chOff x="6616162" y="1494171"/>
            <a:chExt cx="420994" cy="291427"/>
          </a:xfrm>
        </p:grpSpPr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FC22ABA4-52C8-D4E6-D731-E1D4DC4A4C88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DDAECA10-330D-88DF-F1B1-C1D336CAD03F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6A078347-E745-4765-FD8E-A2EDF33BCE47}"/>
              </a:ext>
            </a:extLst>
          </p:cNvPr>
          <p:cNvGrpSpPr/>
          <p:nvPr/>
        </p:nvGrpSpPr>
        <p:grpSpPr>
          <a:xfrm rot="2366286">
            <a:off x="3831702" y="4244853"/>
            <a:ext cx="420994" cy="291427"/>
            <a:chOff x="6616162" y="1494171"/>
            <a:chExt cx="420994" cy="291427"/>
          </a:xfrm>
        </p:grpSpPr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6412C9C4-211B-EC5F-ECE4-AFE097AD69FE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0E0C69CF-EF6F-E446-11C8-4857C68B6D39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מלבן 32">
            <a:extLst>
              <a:ext uri="{FF2B5EF4-FFF2-40B4-BE49-F238E27FC236}">
                <a16:creationId xmlns:a16="http://schemas.microsoft.com/office/drawing/2014/main" id="{51718A21-3A0B-3106-60D2-C5F61D49D387}"/>
              </a:ext>
            </a:extLst>
          </p:cNvPr>
          <p:cNvSpPr/>
          <p:nvPr/>
        </p:nvSpPr>
        <p:spPr>
          <a:xfrm>
            <a:off x="4549628" y="4194435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he-I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0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/>
      <p:bldP spid="13" grpId="0"/>
      <p:bldP spid="18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52A465E-4BB7-1E8D-7433-CFAECD65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60" y="795336"/>
            <a:ext cx="10354224" cy="4519613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EE66C4C-F769-DD18-D709-75ED9650FDB3}"/>
              </a:ext>
            </a:extLst>
          </p:cNvPr>
          <p:cNvCxnSpPr>
            <a:cxnSpLocks/>
          </p:cNvCxnSpPr>
          <p:nvPr/>
        </p:nvCxnSpPr>
        <p:spPr>
          <a:xfrm>
            <a:off x="2434590" y="795336"/>
            <a:ext cx="1223010" cy="2119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DE32EDF5-3036-48BA-BC07-8D3FEC4438BD}"/>
              </a:ext>
            </a:extLst>
          </p:cNvPr>
          <p:cNvSpPr/>
          <p:nvPr/>
        </p:nvSpPr>
        <p:spPr>
          <a:xfrm>
            <a:off x="2509198" y="472170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he-I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53002B1-C67C-D6C7-A24C-C207C22883AA}"/>
              </a:ext>
            </a:extLst>
          </p:cNvPr>
          <p:cNvCxnSpPr>
            <a:cxnSpLocks/>
          </p:cNvCxnSpPr>
          <p:nvPr/>
        </p:nvCxnSpPr>
        <p:spPr>
          <a:xfrm>
            <a:off x="1463040" y="937260"/>
            <a:ext cx="1485702" cy="25946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12">
            <a:extLst>
              <a:ext uri="{FF2B5EF4-FFF2-40B4-BE49-F238E27FC236}">
                <a16:creationId xmlns:a16="http://schemas.microsoft.com/office/drawing/2014/main" id="{6C985FCC-2BEE-D2FE-46D2-2CE312F49C4C}"/>
              </a:ext>
            </a:extLst>
          </p:cNvPr>
          <p:cNvSpPr/>
          <p:nvPr/>
        </p:nvSpPr>
        <p:spPr>
          <a:xfrm>
            <a:off x="1512194" y="614094"/>
            <a:ext cx="401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he-I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4AC8BB4-9E76-CF27-3B04-326D46835C74}"/>
              </a:ext>
            </a:extLst>
          </p:cNvPr>
          <p:cNvCxnSpPr>
            <a:cxnSpLocks/>
          </p:cNvCxnSpPr>
          <p:nvPr/>
        </p:nvCxnSpPr>
        <p:spPr>
          <a:xfrm flipV="1">
            <a:off x="1463040" y="960120"/>
            <a:ext cx="1645920" cy="914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4E34A82B-CC14-CC5A-DADD-5119AAE8D8AC}"/>
              </a:ext>
            </a:extLst>
          </p:cNvPr>
          <p:cNvSpPr/>
          <p:nvPr/>
        </p:nvSpPr>
        <p:spPr>
          <a:xfrm>
            <a:off x="1508894" y="1588234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he-I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ABDCBCDB-7C14-8579-5A23-46B15707A8A9}"/>
              </a:ext>
            </a:extLst>
          </p:cNvPr>
          <p:cNvGrpSpPr/>
          <p:nvPr/>
        </p:nvGrpSpPr>
        <p:grpSpPr>
          <a:xfrm rot="5703888">
            <a:off x="2584128" y="1692344"/>
            <a:ext cx="341430" cy="244821"/>
            <a:chOff x="6616162" y="1494171"/>
            <a:chExt cx="420994" cy="291427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4E0B316C-C26A-B2AB-BC74-2BFF8AA8C5A2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E09CA178-381D-87DA-D50D-35EA814E738D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ED0A47CD-06BA-04AC-A0DE-EF98778485DD}"/>
              </a:ext>
            </a:extLst>
          </p:cNvPr>
          <p:cNvGrpSpPr/>
          <p:nvPr/>
        </p:nvGrpSpPr>
        <p:grpSpPr>
          <a:xfrm rot="11122820">
            <a:off x="2023944" y="1855975"/>
            <a:ext cx="341430" cy="244821"/>
            <a:chOff x="6616162" y="1494171"/>
            <a:chExt cx="420994" cy="291427"/>
          </a:xfrm>
        </p:grpSpPr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1662CD59-4851-5269-F022-2EF7BE2ABF3A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26BBCD18-405C-995E-05D6-B1C7A76C65E9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589B572A-AA26-5DA0-1360-9BEEC1C0DAEC}"/>
              </a:ext>
            </a:extLst>
          </p:cNvPr>
          <p:cNvGrpSpPr/>
          <p:nvPr/>
        </p:nvGrpSpPr>
        <p:grpSpPr>
          <a:xfrm rot="389520">
            <a:off x="2491215" y="1301549"/>
            <a:ext cx="341430" cy="244821"/>
            <a:chOff x="6616162" y="1494171"/>
            <a:chExt cx="420994" cy="291427"/>
          </a:xfrm>
        </p:grpSpPr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ABF2AE9A-1539-CFA1-6DAE-8ADE363268EF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16162" y="1494171"/>
              <a:ext cx="0" cy="29142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>
              <a:extLst>
                <a:ext uri="{FF2B5EF4-FFF2-40B4-BE49-F238E27FC236}">
                  <a16:creationId xmlns:a16="http://schemas.microsoft.com/office/drawing/2014/main" id="{A14D4CC3-B0B0-F7C0-3498-21F4D4F3D2C9}"/>
                </a:ext>
              </a:extLst>
            </p:cNvPr>
            <p:cNvCxnSpPr>
              <a:cxnSpLocks/>
            </p:cNvCxnSpPr>
            <p:nvPr/>
          </p:nvCxnSpPr>
          <p:spPr>
            <a:xfrm rot="19611338">
              <a:off x="6660101" y="1668572"/>
              <a:ext cx="3770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1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</TotalTime>
  <Words>21</Words>
  <Application>Microsoft Office PowerPoint</Application>
  <PresentationFormat>מסך רחב</PresentationFormat>
  <Paragraphs>13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7" baseType="lpstr">
      <vt:lpstr>Arial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1</cp:revision>
  <dcterms:created xsi:type="dcterms:W3CDTF">2022-09-13T12:57:08Z</dcterms:created>
  <dcterms:modified xsi:type="dcterms:W3CDTF">2022-09-13T16:41:07Z</dcterms:modified>
</cp:coreProperties>
</file>