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5581334-8229-4944-81B8-37FA68F49B11}"/>
              </a:ext>
            </a:extLst>
          </p:cNvPr>
          <p:cNvSpPr/>
          <p:nvPr/>
        </p:nvSpPr>
        <p:spPr>
          <a:xfrm>
            <a:off x="761984" y="748010"/>
            <a:ext cx="112966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התכונות של הפונקציה הקווית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EE034B6-EC82-448E-A30C-1FBF7DA34AB0}"/>
              </a:ext>
            </a:extLst>
          </p:cNvPr>
          <p:cNvSpPr/>
          <p:nvPr/>
        </p:nvSpPr>
        <p:spPr>
          <a:xfrm>
            <a:off x="3493247" y="2307015"/>
            <a:ext cx="6372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הקשר בין השיפוע -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B4D88B5-47B6-4A4E-A2C9-2886330146A7}"/>
              </a:ext>
            </a:extLst>
          </p:cNvPr>
          <p:cNvSpPr/>
          <p:nvPr/>
        </p:nvSpPr>
        <p:spPr>
          <a:xfrm>
            <a:off x="2988782" y="2307015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FBA23EE-381E-485B-98A0-E05E2A3B83D2}"/>
              </a:ext>
            </a:extLst>
          </p:cNvPr>
          <p:cNvSpPr/>
          <p:nvPr/>
        </p:nvSpPr>
        <p:spPr>
          <a:xfrm>
            <a:off x="2323550" y="3124439"/>
            <a:ext cx="79033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לזווית הנוצרת בין הישר</a:t>
            </a:r>
          </a:p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לכיוון החיובי של ציר ה-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D4AB317-F439-488E-92D2-CACB9EC9E41B}"/>
              </a:ext>
            </a:extLst>
          </p:cNvPr>
          <p:cNvSpPr/>
          <p:nvPr/>
        </p:nvSpPr>
        <p:spPr>
          <a:xfrm>
            <a:off x="2209250" y="395543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09F12089-E7D4-412A-AA61-DC37354391A0}"/>
              </a:ext>
            </a:extLst>
          </p:cNvPr>
          <p:cNvSpPr/>
          <p:nvPr/>
        </p:nvSpPr>
        <p:spPr>
          <a:xfrm>
            <a:off x="472034" y="5746374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8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647C305-AEBE-4EB0-8AC2-5729811B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95437"/>
            <a:ext cx="11430000" cy="4505325"/>
          </a:xfrm>
          <a:prstGeom prst="rect">
            <a:avLst/>
          </a:prstGeom>
        </p:spPr>
      </p:pic>
      <p:sp>
        <p:nvSpPr>
          <p:cNvPr id="2" name="קשת 1">
            <a:extLst>
              <a:ext uri="{FF2B5EF4-FFF2-40B4-BE49-F238E27FC236}">
                <a16:creationId xmlns:a16="http://schemas.microsoft.com/office/drawing/2014/main" id="{46E6CF4C-1C95-4F6B-9BEF-E72BA4EA109F}"/>
              </a:ext>
            </a:extLst>
          </p:cNvPr>
          <p:cNvSpPr/>
          <p:nvPr/>
        </p:nvSpPr>
        <p:spPr>
          <a:xfrm>
            <a:off x="2857500" y="3057525"/>
            <a:ext cx="619125" cy="114300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5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7A01C45-B26F-4CBF-B857-704B1637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266825"/>
            <a:ext cx="11249025" cy="3352800"/>
          </a:xfrm>
          <a:prstGeom prst="rect">
            <a:avLst/>
          </a:prstGeom>
        </p:spPr>
      </p:pic>
      <p:sp>
        <p:nvSpPr>
          <p:cNvPr id="14" name="קשת 13">
            <a:extLst>
              <a:ext uri="{FF2B5EF4-FFF2-40B4-BE49-F238E27FC236}">
                <a16:creationId xmlns:a16="http://schemas.microsoft.com/office/drawing/2014/main" id="{70EDAD1B-A1E1-4C7E-9254-E709A4BD0933}"/>
              </a:ext>
            </a:extLst>
          </p:cNvPr>
          <p:cNvSpPr/>
          <p:nvPr/>
        </p:nvSpPr>
        <p:spPr>
          <a:xfrm>
            <a:off x="9439275" y="2638425"/>
            <a:ext cx="1257300" cy="131445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קשת 14">
            <a:extLst>
              <a:ext uri="{FF2B5EF4-FFF2-40B4-BE49-F238E27FC236}">
                <a16:creationId xmlns:a16="http://schemas.microsoft.com/office/drawing/2014/main" id="{810B8BEA-12F0-426A-A096-1FFFD8E6D4F6}"/>
              </a:ext>
            </a:extLst>
          </p:cNvPr>
          <p:cNvSpPr/>
          <p:nvPr/>
        </p:nvSpPr>
        <p:spPr>
          <a:xfrm>
            <a:off x="6381749" y="2804794"/>
            <a:ext cx="425451" cy="88328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קשת 15">
            <a:extLst>
              <a:ext uri="{FF2B5EF4-FFF2-40B4-BE49-F238E27FC236}">
                <a16:creationId xmlns:a16="http://schemas.microsoft.com/office/drawing/2014/main" id="{F9B1111C-4C75-4412-AEE2-9745D1260477}"/>
              </a:ext>
            </a:extLst>
          </p:cNvPr>
          <p:cNvSpPr/>
          <p:nvPr/>
        </p:nvSpPr>
        <p:spPr>
          <a:xfrm>
            <a:off x="2255520" y="2804793"/>
            <a:ext cx="1494154" cy="88328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21D1B7BD-66AD-47B3-AD70-CB0F18C89EB1}"/>
              </a:ext>
            </a:extLst>
          </p:cNvPr>
          <p:cNvSpPr/>
          <p:nvPr/>
        </p:nvSpPr>
        <p:spPr>
          <a:xfrm>
            <a:off x="8717420" y="4918055"/>
            <a:ext cx="2925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חדה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עולה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F72F8B1-6AFC-4BB7-BA8C-C5A5ABBDDEEA}"/>
              </a:ext>
            </a:extLst>
          </p:cNvPr>
          <p:cNvSpPr/>
          <p:nvPr/>
        </p:nvSpPr>
        <p:spPr>
          <a:xfrm>
            <a:off x="5167030" y="4991009"/>
            <a:ext cx="2925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חדה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עולה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246FF5F1-4D80-4ADF-8D05-C8973874DFA4}"/>
              </a:ext>
            </a:extLst>
          </p:cNvPr>
          <p:cNvSpPr/>
          <p:nvPr/>
        </p:nvSpPr>
        <p:spPr>
          <a:xfrm>
            <a:off x="1462752" y="4991010"/>
            <a:ext cx="3079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קהה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יורדת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2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2183B29-1781-483D-A429-A6DC96C9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466850"/>
            <a:ext cx="10420350" cy="3467100"/>
          </a:xfrm>
          <a:prstGeom prst="rect">
            <a:avLst/>
          </a:prstGeom>
        </p:spPr>
      </p:pic>
      <p:sp>
        <p:nvSpPr>
          <p:cNvPr id="3" name="קשת 2">
            <a:extLst>
              <a:ext uri="{FF2B5EF4-FFF2-40B4-BE49-F238E27FC236}">
                <a16:creationId xmlns:a16="http://schemas.microsoft.com/office/drawing/2014/main" id="{1FD2B027-61E8-4A96-945B-5D4D6DE138A1}"/>
              </a:ext>
            </a:extLst>
          </p:cNvPr>
          <p:cNvSpPr/>
          <p:nvPr/>
        </p:nvSpPr>
        <p:spPr>
          <a:xfrm>
            <a:off x="8648699" y="3257550"/>
            <a:ext cx="1295401" cy="62865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קשת 3">
            <a:extLst>
              <a:ext uri="{FF2B5EF4-FFF2-40B4-BE49-F238E27FC236}">
                <a16:creationId xmlns:a16="http://schemas.microsoft.com/office/drawing/2014/main" id="{563D41DC-9864-4015-888B-C3DC650AC229}"/>
              </a:ext>
            </a:extLst>
          </p:cNvPr>
          <p:cNvSpPr/>
          <p:nvPr/>
        </p:nvSpPr>
        <p:spPr>
          <a:xfrm>
            <a:off x="5618480" y="2987040"/>
            <a:ext cx="863600" cy="110744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קשת 4">
            <a:extLst>
              <a:ext uri="{FF2B5EF4-FFF2-40B4-BE49-F238E27FC236}">
                <a16:creationId xmlns:a16="http://schemas.microsoft.com/office/drawing/2014/main" id="{42451B8E-A257-417A-AA20-D7C52277DE21}"/>
              </a:ext>
            </a:extLst>
          </p:cNvPr>
          <p:cNvSpPr/>
          <p:nvPr/>
        </p:nvSpPr>
        <p:spPr>
          <a:xfrm>
            <a:off x="2638424" y="3095625"/>
            <a:ext cx="1049655" cy="88709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DAA0F7-8971-46BD-8C6B-83C74C64A2D9}"/>
              </a:ext>
            </a:extLst>
          </p:cNvPr>
          <p:cNvSpPr/>
          <p:nvPr/>
        </p:nvSpPr>
        <p:spPr>
          <a:xfrm>
            <a:off x="8648699" y="5212695"/>
            <a:ext cx="3079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קהה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יורדת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7EA979F7-737B-4ABF-AF93-D3647D57BFFB}"/>
              </a:ext>
            </a:extLst>
          </p:cNvPr>
          <p:cNvSpPr/>
          <p:nvPr/>
        </p:nvSpPr>
        <p:spPr>
          <a:xfrm>
            <a:off x="4899799" y="5239365"/>
            <a:ext cx="2925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חדה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עולה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C9A56BE-ECE7-45D2-80B0-BB4EA04B1ABD}"/>
              </a:ext>
            </a:extLst>
          </p:cNvPr>
          <p:cNvSpPr/>
          <p:nvPr/>
        </p:nvSpPr>
        <p:spPr>
          <a:xfrm>
            <a:off x="1242059" y="5212694"/>
            <a:ext cx="3079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קהה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יורדת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4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BFB9354-C5E0-462D-B176-8F9904E4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07" y="1450340"/>
            <a:ext cx="10182225" cy="3733800"/>
          </a:xfrm>
          <a:prstGeom prst="rect">
            <a:avLst/>
          </a:prstGeom>
        </p:spPr>
      </p:pic>
      <p:sp>
        <p:nvSpPr>
          <p:cNvPr id="3" name="קשת 2">
            <a:extLst>
              <a:ext uri="{FF2B5EF4-FFF2-40B4-BE49-F238E27FC236}">
                <a16:creationId xmlns:a16="http://schemas.microsoft.com/office/drawing/2014/main" id="{3E56900B-26AC-4367-A9EC-D413CA09CF75}"/>
              </a:ext>
            </a:extLst>
          </p:cNvPr>
          <p:cNvSpPr/>
          <p:nvPr/>
        </p:nvSpPr>
        <p:spPr>
          <a:xfrm>
            <a:off x="9245600" y="3108960"/>
            <a:ext cx="1158240" cy="86360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קשת 3">
            <a:extLst>
              <a:ext uri="{FF2B5EF4-FFF2-40B4-BE49-F238E27FC236}">
                <a16:creationId xmlns:a16="http://schemas.microsoft.com/office/drawing/2014/main" id="{838FAD7E-34F7-4852-803A-4654D32FCD6F}"/>
              </a:ext>
            </a:extLst>
          </p:cNvPr>
          <p:cNvSpPr/>
          <p:nvPr/>
        </p:nvSpPr>
        <p:spPr>
          <a:xfrm>
            <a:off x="6319520" y="3261360"/>
            <a:ext cx="152400" cy="48768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קשת 4">
            <a:extLst>
              <a:ext uri="{FF2B5EF4-FFF2-40B4-BE49-F238E27FC236}">
                <a16:creationId xmlns:a16="http://schemas.microsoft.com/office/drawing/2014/main" id="{F857F7B4-AD60-4F12-9DC4-F277FD1A3140}"/>
              </a:ext>
            </a:extLst>
          </p:cNvPr>
          <p:cNvSpPr/>
          <p:nvPr/>
        </p:nvSpPr>
        <p:spPr>
          <a:xfrm>
            <a:off x="1645920" y="3108960"/>
            <a:ext cx="1087120" cy="77216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6BBC9F6-71A9-4208-AFAA-B2EC6AF451B7}"/>
              </a:ext>
            </a:extLst>
          </p:cNvPr>
          <p:cNvSpPr/>
          <p:nvPr/>
        </p:nvSpPr>
        <p:spPr>
          <a:xfrm>
            <a:off x="8191499" y="5407660"/>
            <a:ext cx="3079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קהה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יורדת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38E11C5-7172-4B72-AFED-9D7C455A04CD}"/>
              </a:ext>
            </a:extLst>
          </p:cNvPr>
          <p:cNvSpPr/>
          <p:nvPr/>
        </p:nvSpPr>
        <p:spPr>
          <a:xfrm>
            <a:off x="4633098" y="5407660"/>
            <a:ext cx="2925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חדה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עולה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AF13020A-B1DE-45FA-B217-95789EA66B18}"/>
              </a:ext>
            </a:extLst>
          </p:cNvPr>
          <p:cNvSpPr/>
          <p:nvPr/>
        </p:nvSpPr>
        <p:spPr>
          <a:xfrm>
            <a:off x="982724" y="5407660"/>
            <a:ext cx="3079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זווית קהה</a:t>
            </a:r>
          </a:p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פונקציה יורדת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9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1FDAA56-49F4-4F2F-834F-C53B3575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423987"/>
            <a:ext cx="105251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B1E61FD-C10F-45D9-B84E-121FC54C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35" y="244157"/>
            <a:ext cx="7562850" cy="27527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19F0DA1-13E6-4815-8126-D21D7D5CE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841693"/>
            <a:ext cx="4448175" cy="577215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2A84CC4-23C7-41C0-97C8-03F6864C25C3}"/>
              </a:ext>
            </a:extLst>
          </p:cNvPr>
          <p:cNvSpPr/>
          <p:nvPr/>
        </p:nvSpPr>
        <p:spPr>
          <a:xfrm>
            <a:off x="5099100" y="5137608"/>
            <a:ext cx="68467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ניתן לראות שככל שהשיפוע גדול יותר</a:t>
            </a:r>
          </a:p>
          <a:p>
            <a:pPr algn="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הזווית גדולה יותר. 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B59291A-97AC-4B52-A3EF-75E23CC9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0" y="3224431"/>
            <a:ext cx="1524000" cy="141922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3CF099BB-9782-4D79-B335-203351317486}"/>
              </a:ext>
            </a:extLst>
          </p:cNvPr>
          <p:cNvSpPr/>
          <p:nvPr/>
        </p:nvSpPr>
        <p:spPr>
          <a:xfrm>
            <a:off x="9387023" y="3219777"/>
            <a:ext cx="938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m=1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ADF2EDC-FF1A-4E9D-8FEE-2BCC764B7FDC}"/>
              </a:ext>
            </a:extLst>
          </p:cNvPr>
          <p:cNvSpPr/>
          <p:nvPr/>
        </p:nvSpPr>
        <p:spPr>
          <a:xfrm>
            <a:off x="6727911" y="4195578"/>
            <a:ext cx="2528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מתאים לגרף 1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023A9CD-209B-4803-AC5F-6B67B24ABD78}"/>
              </a:ext>
            </a:extLst>
          </p:cNvPr>
          <p:cNvSpPr/>
          <p:nvPr/>
        </p:nvSpPr>
        <p:spPr>
          <a:xfrm>
            <a:off x="9387023" y="3670106"/>
            <a:ext cx="938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m=2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386BEBF6-A966-4BDA-93AE-8FDD7C393604}"/>
              </a:ext>
            </a:extLst>
          </p:cNvPr>
          <p:cNvSpPr/>
          <p:nvPr/>
        </p:nvSpPr>
        <p:spPr>
          <a:xfrm>
            <a:off x="9406073" y="4142247"/>
            <a:ext cx="938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m=3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B8E002D-793C-44E9-BBB0-006AA1EB2AF0}"/>
              </a:ext>
            </a:extLst>
          </p:cNvPr>
          <p:cNvSpPr/>
          <p:nvPr/>
        </p:nvSpPr>
        <p:spPr>
          <a:xfrm>
            <a:off x="6725509" y="3699969"/>
            <a:ext cx="2528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מתאים לגרף 2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AB69D84-28D5-44F1-AE5F-78EBB21DBDF5}"/>
              </a:ext>
            </a:extLst>
          </p:cNvPr>
          <p:cNvSpPr/>
          <p:nvPr/>
        </p:nvSpPr>
        <p:spPr>
          <a:xfrm>
            <a:off x="6727912" y="3199707"/>
            <a:ext cx="2528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מתאים לגרף 3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A0FF4999-D2B2-48A0-98BB-DB9FB7DDEFAA}"/>
              </a:ext>
            </a:extLst>
          </p:cNvPr>
          <p:cNvSpPr/>
          <p:nvPr/>
        </p:nvSpPr>
        <p:spPr>
          <a:xfrm>
            <a:off x="3252323" y="1358909"/>
            <a:ext cx="391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1B58A613-D584-4295-9336-C5116492D2F4}"/>
              </a:ext>
            </a:extLst>
          </p:cNvPr>
          <p:cNvSpPr/>
          <p:nvPr/>
        </p:nvSpPr>
        <p:spPr>
          <a:xfrm>
            <a:off x="3538073" y="2399345"/>
            <a:ext cx="391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52EAE68-B47C-4685-9AA9-EB998F671043}"/>
              </a:ext>
            </a:extLst>
          </p:cNvPr>
          <p:cNvSpPr/>
          <p:nvPr/>
        </p:nvSpPr>
        <p:spPr>
          <a:xfrm>
            <a:off x="3921955" y="3511034"/>
            <a:ext cx="391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DAFB00BC-6FA1-44EE-8009-D0124656F259}"/>
              </a:ext>
            </a:extLst>
          </p:cNvPr>
          <p:cNvCxnSpPr>
            <a:cxnSpLocks/>
          </p:cNvCxnSpPr>
          <p:nvPr/>
        </p:nvCxnSpPr>
        <p:spPr>
          <a:xfrm>
            <a:off x="2171065" y="4142247"/>
            <a:ext cx="2667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38C64AF4-5E2D-4491-A9BF-D8B2A7914BCA}"/>
              </a:ext>
            </a:extLst>
          </p:cNvPr>
          <p:cNvCxnSpPr/>
          <p:nvPr/>
        </p:nvCxnSpPr>
        <p:spPr>
          <a:xfrm flipV="1">
            <a:off x="2447925" y="3342640"/>
            <a:ext cx="0" cy="7996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E61D4220-55F7-4FE5-AB8A-DF9C8D0C24D4}"/>
              </a:ext>
            </a:extLst>
          </p:cNvPr>
          <p:cNvCxnSpPr>
            <a:cxnSpLocks/>
          </p:cNvCxnSpPr>
          <p:nvPr/>
        </p:nvCxnSpPr>
        <p:spPr>
          <a:xfrm>
            <a:off x="2437765" y="3329447"/>
            <a:ext cx="2667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839678A5-59C3-4EAC-882A-446C0FA8037A}"/>
              </a:ext>
            </a:extLst>
          </p:cNvPr>
          <p:cNvCxnSpPr/>
          <p:nvPr/>
        </p:nvCxnSpPr>
        <p:spPr>
          <a:xfrm flipV="1">
            <a:off x="2704465" y="2543033"/>
            <a:ext cx="0" cy="7996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D29773CB-ECCD-4527-A79D-AF802989D014}"/>
              </a:ext>
            </a:extLst>
          </p:cNvPr>
          <p:cNvCxnSpPr>
            <a:cxnSpLocks/>
          </p:cNvCxnSpPr>
          <p:nvPr/>
        </p:nvCxnSpPr>
        <p:spPr>
          <a:xfrm>
            <a:off x="1899920" y="5212080"/>
            <a:ext cx="281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2B1508EF-88F6-4D9A-BE40-133799254067}"/>
              </a:ext>
            </a:extLst>
          </p:cNvPr>
          <p:cNvCxnSpPr/>
          <p:nvPr/>
        </p:nvCxnSpPr>
        <p:spPr>
          <a:xfrm flipV="1">
            <a:off x="2181225" y="4665467"/>
            <a:ext cx="0" cy="546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26E6EF42-A751-4F5B-BD53-B2FA7EA5ABC4}"/>
              </a:ext>
            </a:extLst>
          </p:cNvPr>
          <p:cNvCxnSpPr>
            <a:cxnSpLocks/>
          </p:cNvCxnSpPr>
          <p:nvPr/>
        </p:nvCxnSpPr>
        <p:spPr>
          <a:xfrm>
            <a:off x="2181225" y="4665467"/>
            <a:ext cx="281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8FFD02E5-688D-4298-998E-281F9D6BD199}"/>
              </a:ext>
            </a:extLst>
          </p:cNvPr>
          <p:cNvCxnSpPr/>
          <p:nvPr/>
        </p:nvCxnSpPr>
        <p:spPr>
          <a:xfrm flipV="1">
            <a:off x="2462530" y="4118854"/>
            <a:ext cx="0" cy="546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95047E36-C9ED-4D22-8026-96F9B5B17AE3}"/>
              </a:ext>
            </a:extLst>
          </p:cNvPr>
          <p:cNvCxnSpPr>
            <a:cxnSpLocks/>
          </p:cNvCxnSpPr>
          <p:nvPr/>
        </p:nvCxnSpPr>
        <p:spPr>
          <a:xfrm>
            <a:off x="2704465" y="4675627"/>
            <a:ext cx="2813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D858193C-D381-4E3F-8438-388F321A078A}"/>
              </a:ext>
            </a:extLst>
          </p:cNvPr>
          <p:cNvCxnSpPr/>
          <p:nvPr/>
        </p:nvCxnSpPr>
        <p:spPr>
          <a:xfrm flipV="1">
            <a:off x="2976880" y="4399280"/>
            <a:ext cx="0" cy="2661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AC42EE8D-617B-4581-84F0-99A0F6B61EDE}"/>
              </a:ext>
            </a:extLst>
          </p:cNvPr>
          <p:cNvCxnSpPr>
            <a:cxnSpLocks/>
          </p:cNvCxnSpPr>
          <p:nvPr/>
        </p:nvCxnSpPr>
        <p:spPr>
          <a:xfrm>
            <a:off x="2976880" y="4399280"/>
            <a:ext cx="2813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DF911470-3B02-432F-8AE2-16478E6E47D5}"/>
              </a:ext>
            </a:extLst>
          </p:cNvPr>
          <p:cNvCxnSpPr/>
          <p:nvPr/>
        </p:nvCxnSpPr>
        <p:spPr>
          <a:xfrm flipV="1">
            <a:off x="3249295" y="4122933"/>
            <a:ext cx="0" cy="2661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3" grpId="0"/>
      <p:bldP spid="15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2A84CC4-23C7-41C0-97C8-03F6864C25C3}"/>
              </a:ext>
            </a:extLst>
          </p:cNvPr>
          <p:cNvSpPr/>
          <p:nvPr/>
        </p:nvSpPr>
        <p:spPr>
          <a:xfrm>
            <a:off x="5254595" y="5256800"/>
            <a:ext cx="68467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ניתן לראות שככל שהשיפוע גדול יותר</a:t>
            </a:r>
          </a:p>
          <a:p>
            <a:pPr algn="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הזווית גדולה יותר. 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CF099BB-9782-4D79-B335-203351317486}"/>
              </a:ext>
            </a:extLst>
          </p:cNvPr>
          <p:cNvSpPr/>
          <p:nvPr/>
        </p:nvSpPr>
        <p:spPr>
          <a:xfrm>
            <a:off x="9311682" y="3134052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m=-1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ADF2EDC-FF1A-4E9D-8FEE-2BCC764B7FDC}"/>
              </a:ext>
            </a:extLst>
          </p:cNvPr>
          <p:cNvSpPr/>
          <p:nvPr/>
        </p:nvSpPr>
        <p:spPr>
          <a:xfrm>
            <a:off x="6699337" y="3134052"/>
            <a:ext cx="2528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מתאים לגרף 1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023A9CD-209B-4803-AC5F-6B67B24ABD78}"/>
              </a:ext>
            </a:extLst>
          </p:cNvPr>
          <p:cNvSpPr/>
          <p:nvPr/>
        </p:nvSpPr>
        <p:spPr>
          <a:xfrm>
            <a:off x="9311682" y="3584381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m=-2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386BEBF6-A966-4BDA-93AE-8FDD7C393604}"/>
              </a:ext>
            </a:extLst>
          </p:cNvPr>
          <p:cNvSpPr/>
          <p:nvPr/>
        </p:nvSpPr>
        <p:spPr>
          <a:xfrm>
            <a:off x="9330732" y="4056522"/>
            <a:ext cx="1088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m=-3</a:t>
            </a:r>
            <a:endParaRPr lang="he-IL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B8E002D-793C-44E9-BBB0-006AA1EB2AF0}"/>
              </a:ext>
            </a:extLst>
          </p:cNvPr>
          <p:cNvSpPr/>
          <p:nvPr/>
        </p:nvSpPr>
        <p:spPr>
          <a:xfrm>
            <a:off x="6718387" y="3595287"/>
            <a:ext cx="2528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מתאים לגרף 2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AB69D84-28D5-44F1-AE5F-78EBB21DBDF5}"/>
              </a:ext>
            </a:extLst>
          </p:cNvPr>
          <p:cNvSpPr/>
          <p:nvPr/>
        </p:nvSpPr>
        <p:spPr>
          <a:xfrm>
            <a:off x="6718387" y="4056522"/>
            <a:ext cx="2528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מתאים לגרף 3</a:t>
            </a:r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995CF06-D420-4834-B609-C9A7E4DA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9" y="450547"/>
            <a:ext cx="4892297" cy="628712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D0294B4-2845-4A3A-8255-62B0459FC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20" y="120331"/>
            <a:ext cx="7142480" cy="26289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06B57F9-7434-4AF5-86EF-0F277A21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466" y="3215431"/>
            <a:ext cx="1666875" cy="1304925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DC2FAB07-D42B-44E2-95AB-89ACFFA36A75}"/>
              </a:ext>
            </a:extLst>
          </p:cNvPr>
          <p:cNvSpPr/>
          <p:nvPr/>
        </p:nvSpPr>
        <p:spPr>
          <a:xfrm>
            <a:off x="2328020" y="1691759"/>
            <a:ext cx="391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1DE9FBC-2FE7-4F45-A47B-9D4ECD2CE1B0}"/>
              </a:ext>
            </a:extLst>
          </p:cNvPr>
          <p:cNvSpPr/>
          <p:nvPr/>
        </p:nvSpPr>
        <p:spPr>
          <a:xfrm>
            <a:off x="1733389" y="2073721"/>
            <a:ext cx="391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AF515E2-50B4-43CA-8E0B-7524AF891951}"/>
              </a:ext>
            </a:extLst>
          </p:cNvPr>
          <p:cNvSpPr/>
          <p:nvPr/>
        </p:nvSpPr>
        <p:spPr>
          <a:xfrm>
            <a:off x="1037465" y="3055640"/>
            <a:ext cx="391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73E02E73-AB37-4428-8A28-32D36D4FC0D7}"/>
              </a:ext>
            </a:extLst>
          </p:cNvPr>
          <p:cNvCxnSpPr/>
          <p:nvPr/>
        </p:nvCxnSpPr>
        <p:spPr>
          <a:xfrm>
            <a:off x="1589258" y="3429000"/>
            <a:ext cx="2882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E08314AD-4CA6-485E-95F0-B69F4296D65A}"/>
              </a:ext>
            </a:extLst>
          </p:cNvPr>
          <p:cNvCxnSpPr>
            <a:cxnSpLocks/>
          </p:cNvCxnSpPr>
          <p:nvPr/>
        </p:nvCxnSpPr>
        <p:spPr>
          <a:xfrm>
            <a:off x="1877520" y="3429000"/>
            <a:ext cx="0" cy="2997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29F156C5-3973-4071-8F1F-063795E05A3A}"/>
              </a:ext>
            </a:extLst>
          </p:cNvPr>
          <p:cNvCxnSpPr/>
          <p:nvPr/>
        </p:nvCxnSpPr>
        <p:spPr>
          <a:xfrm>
            <a:off x="1877520" y="3728720"/>
            <a:ext cx="2865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391B9B9C-CCA3-44F7-9A9B-DD52845B37A7}"/>
              </a:ext>
            </a:extLst>
          </p:cNvPr>
          <p:cNvCxnSpPr>
            <a:cxnSpLocks/>
          </p:cNvCxnSpPr>
          <p:nvPr/>
        </p:nvCxnSpPr>
        <p:spPr>
          <a:xfrm>
            <a:off x="2164080" y="3728720"/>
            <a:ext cx="0" cy="2336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8B723B25-DAFB-4E82-B540-D4190DDF739B}"/>
              </a:ext>
            </a:extLst>
          </p:cNvPr>
          <p:cNvCxnSpPr/>
          <p:nvPr/>
        </p:nvCxnSpPr>
        <p:spPr>
          <a:xfrm>
            <a:off x="2164080" y="227437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6F6BBE05-39F7-4B41-8658-CF57E74F3027}"/>
              </a:ext>
            </a:extLst>
          </p:cNvPr>
          <p:cNvCxnSpPr/>
          <p:nvPr/>
        </p:nvCxnSpPr>
        <p:spPr>
          <a:xfrm>
            <a:off x="2438400" y="2274371"/>
            <a:ext cx="0" cy="580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B1A4F273-B79F-414F-808A-E6A85843491C}"/>
              </a:ext>
            </a:extLst>
          </p:cNvPr>
          <p:cNvCxnSpPr/>
          <p:nvPr/>
        </p:nvCxnSpPr>
        <p:spPr>
          <a:xfrm>
            <a:off x="2445153" y="2873811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E9071EB6-73F3-4411-9301-75108BD0759F}"/>
              </a:ext>
            </a:extLst>
          </p:cNvPr>
          <p:cNvCxnSpPr/>
          <p:nvPr/>
        </p:nvCxnSpPr>
        <p:spPr>
          <a:xfrm>
            <a:off x="2749953" y="2873811"/>
            <a:ext cx="0" cy="580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7F3174A-1A83-4495-AB9D-7D42B01B45AB}"/>
              </a:ext>
            </a:extLst>
          </p:cNvPr>
          <p:cNvCxnSpPr/>
          <p:nvPr/>
        </p:nvCxnSpPr>
        <p:spPr>
          <a:xfrm>
            <a:off x="2749953" y="2274371"/>
            <a:ext cx="27772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73B30042-B012-41DB-9416-F563D34DA478}"/>
              </a:ext>
            </a:extLst>
          </p:cNvPr>
          <p:cNvCxnSpPr/>
          <p:nvPr/>
        </p:nvCxnSpPr>
        <p:spPr>
          <a:xfrm>
            <a:off x="3044593" y="3137971"/>
            <a:ext cx="27772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>
            <a:extLst>
              <a:ext uri="{FF2B5EF4-FFF2-40B4-BE49-F238E27FC236}">
                <a16:creationId xmlns:a16="http://schemas.microsoft.com/office/drawing/2014/main" id="{CF479100-F1E1-41DA-9908-D71EE47404EC}"/>
              </a:ext>
            </a:extLst>
          </p:cNvPr>
          <p:cNvCxnSpPr/>
          <p:nvPr/>
        </p:nvCxnSpPr>
        <p:spPr>
          <a:xfrm>
            <a:off x="3027680" y="2274371"/>
            <a:ext cx="16913" cy="8596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B5BA3671-67CB-4133-9924-655531B294BD}"/>
              </a:ext>
            </a:extLst>
          </p:cNvPr>
          <p:cNvCxnSpPr/>
          <p:nvPr/>
        </p:nvCxnSpPr>
        <p:spPr>
          <a:xfrm>
            <a:off x="3327400" y="3178172"/>
            <a:ext cx="16913" cy="8596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3" grpId="0"/>
      <p:bldP spid="15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עשן מתפתל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120</Words>
  <Application>Microsoft Office PowerPoint</Application>
  <PresentationFormat>מסך רחב</PresentationFormat>
  <Paragraphs>47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עשן מתפתל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liron david</cp:lastModifiedBy>
  <cp:revision>13</cp:revision>
  <dcterms:created xsi:type="dcterms:W3CDTF">2020-10-24T21:39:46Z</dcterms:created>
  <dcterms:modified xsi:type="dcterms:W3CDTF">2023-09-19T20:47:27Z</dcterms:modified>
</cp:coreProperties>
</file>