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710D242B-9B4F-3925-4CD8-F60022A5DC48}"/>
              </a:ext>
            </a:extLst>
          </p:cNvPr>
          <p:cNvSpPr/>
          <p:nvPr/>
        </p:nvSpPr>
        <p:spPr>
          <a:xfrm>
            <a:off x="3200015" y="1984179"/>
            <a:ext cx="5791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הפונקציה הקווית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4450D12-0487-3EFC-83DB-CADF3BFB1B5C}"/>
              </a:ext>
            </a:extLst>
          </p:cNvPr>
          <p:cNvSpPr/>
          <p:nvPr/>
        </p:nvSpPr>
        <p:spPr>
          <a:xfrm>
            <a:off x="3297797" y="3803154"/>
            <a:ext cx="559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והייצוג האלגברי שלה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1338D2A-1552-DA47-093F-C77D29A77F86}"/>
              </a:ext>
            </a:extLst>
          </p:cNvPr>
          <p:cNvSpPr/>
          <p:nvPr/>
        </p:nvSpPr>
        <p:spPr>
          <a:xfrm>
            <a:off x="306149" y="5846266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>
                <a:ln/>
                <a:solidFill>
                  <a:srgbClr val="FF0000"/>
                </a:solidFill>
                <a:effectLst/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34202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53C702B-E740-F351-99E7-B4AEA29F9D57}"/>
              </a:ext>
            </a:extLst>
          </p:cNvPr>
          <p:cNvSpPr/>
          <p:nvPr/>
        </p:nvSpPr>
        <p:spPr>
          <a:xfrm>
            <a:off x="8139815" y="688478"/>
            <a:ext cx="30027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מהי פונקציה?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6F86855-DBCF-C208-3546-779E6474F990}"/>
              </a:ext>
            </a:extLst>
          </p:cNvPr>
          <p:cNvSpPr/>
          <p:nvPr/>
        </p:nvSpPr>
        <p:spPr>
          <a:xfrm>
            <a:off x="7625250" y="3186532"/>
            <a:ext cx="35173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הוא פונקציה של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endParaRPr lang="he-I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E26C83E-C2CB-6B3D-DDF5-D3798A40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94" y="1710666"/>
            <a:ext cx="7470521" cy="1380022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7869B4D-4071-A4F3-3913-91B4FCEA1AAC}"/>
              </a:ext>
            </a:extLst>
          </p:cNvPr>
          <p:cNvSpPr/>
          <p:nvPr/>
        </p:nvSpPr>
        <p:spPr>
          <a:xfrm>
            <a:off x="4845643" y="3955973"/>
            <a:ext cx="6296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אם בחירת כל ערך מספרי אפשרי של 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A0289B1-A998-DD77-4B06-6A922D3DBBA9}"/>
              </a:ext>
            </a:extLst>
          </p:cNvPr>
          <p:cNvSpPr/>
          <p:nvPr/>
        </p:nvSpPr>
        <p:spPr>
          <a:xfrm>
            <a:off x="5188848" y="4821258"/>
            <a:ext cx="6003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קובעת ערך מספרי מתאים יחיד עבור </a:t>
            </a:r>
          </a:p>
        </p:txBody>
      </p:sp>
    </p:spTree>
    <p:extLst>
      <p:ext uri="{BB962C8B-B14F-4D97-AF65-F5344CB8AC3E}">
        <p14:creationId xmlns:p14="http://schemas.microsoft.com/office/powerpoint/2010/main" val="29232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111F23BB-3F6C-569E-C115-A4A1D68A175D}"/>
              </a:ext>
            </a:extLst>
          </p:cNvPr>
          <p:cNvSpPr/>
          <p:nvPr/>
        </p:nvSpPr>
        <p:spPr>
          <a:xfrm>
            <a:off x="6440359" y="624185"/>
            <a:ext cx="4754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דרכים לייצג פונקציה :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6ED0143-0825-0244-6D0F-1CFA950082E0}"/>
              </a:ext>
            </a:extLst>
          </p:cNvPr>
          <p:cNvSpPr/>
          <p:nvPr/>
        </p:nvSpPr>
        <p:spPr>
          <a:xfrm>
            <a:off x="6155019" y="2026757"/>
            <a:ext cx="47997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תיאור מילולי של כלל ההתאמה.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6AC97A4-C0E2-CFC9-E7E6-0156CE3CC0EE}"/>
              </a:ext>
            </a:extLst>
          </p:cNvPr>
          <p:cNvSpPr/>
          <p:nvPr/>
        </p:nvSpPr>
        <p:spPr>
          <a:xfrm>
            <a:off x="8734250" y="1540505"/>
            <a:ext cx="2220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מילולי :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02C2427-699E-D0C5-9BDC-AD4B1002684F}"/>
              </a:ext>
            </a:extLst>
          </p:cNvPr>
          <p:cNvSpPr/>
          <p:nvPr/>
        </p:nvSpPr>
        <p:spPr>
          <a:xfrm>
            <a:off x="7410171" y="3792112"/>
            <a:ext cx="3544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באמצעות טבלה :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A1162E8-D0CF-36D0-49A2-A0D36BE29528}"/>
              </a:ext>
            </a:extLst>
          </p:cNvPr>
          <p:cNvSpPr/>
          <p:nvPr/>
        </p:nvSpPr>
        <p:spPr>
          <a:xfrm>
            <a:off x="2373661" y="4320083"/>
            <a:ext cx="85940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טבלה מספרית, ובה ציון הכינוי של הגדלים המתוארים בה.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279D63D-B4F7-F0DF-8456-DAADE6F5B938}"/>
              </a:ext>
            </a:extLst>
          </p:cNvPr>
          <p:cNvSpPr/>
          <p:nvPr/>
        </p:nvSpPr>
        <p:spPr>
          <a:xfrm>
            <a:off x="8634865" y="2687168"/>
            <a:ext cx="2319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אלגברי :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7ABB4024-764D-C856-62B5-37687BEC167C}"/>
              </a:ext>
            </a:extLst>
          </p:cNvPr>
          <p:cNvSpPr/>
          <p:nvPr/>
        </p:nvSpPr>
        <p:spPr>
          <a:xfrm>
            <a:off x="4332405" y="3173420"/>
            <a:ext cx="66223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ביטוי כלל ההתאמה באמצעות ביטוי אלגברי.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C4E91170-84EC-D2EA-00CE-85AD639F3EA3}"/>
              </a:ext>
            </a:extLst>
          </p:cNvPr>
          <p:cNvSpPr/>
          <p:nvPr/>
        </p:nvSpPr>
        <p:spPr>
          <a:xfrm>
            <a:off x="9030806" y="4903687"/>
            <a:ext cx="1923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גרפי :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31E1E0A2-E3F5-DD32-6E06-37D14A57A1D4}"/>
              </a:ext>
            </a:extLst>
          </p:cNvPr>
          <p:cNvSpPr/>
          <p:nvPr/>
        </p:nvSpPr>
        <p:spPr>
          <a:xfrm>
            <a:off x="1931913" y="5262077"/>
            <a:ext cx="9118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שבהן הוא פונקציה של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שבהן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,(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he-I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סימון כל הנקודות (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3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4827889B-CCB4-2055-F7DF-1B56CB0B7E0A}"/>
              </a:ext>
            </a:extLst>
          </p:cNvPr>
          <p:cNvSpPr/>
          <p:nvPr/>
        </p:nvSpPr>
        <p:spPr>
          <a:xfrm>
            <a:off x="4500258" y="740194"/>
            <a:ext cx="6973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דוגמה לייצוג פונקציה ב- 4 דרכים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E38D2C7-D259-9836-D6B2-CA0DEF818206}"/>
              </a:ext>
            </a:extLst>
          </p:cNvPr>
          <p:cNvSpPr/>
          <p:nvPr/>
        </p:nvSpPr>
        <p:spPr>
          <a:xfrm>
            <a:off x="9329037" y="1584157"/>
            <a:ext cx="2042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מילוי :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76B3F1A-3A98-D1EC-B164-551273594FC4}"/>
              </a:ext>
            </a:extLst>
          </p:cNvPr>
          <p:cNvSpPr/>
          <p:nvPr/>
        </p:nvSpPr>
        <p:spPr>
          <a:xfrm>
            <a:off x="1740420" y="1992422"/>
            <a:ext cx="96263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הגדול ממנו ב- 3.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את המספר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נתונה הפונקציה המתאימה לכל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FB517ED-20ED-00D1-CAA4-219E3D763FDE}"/>
              </a:ext>
            </a:extLst>
          </p:cNvPr>
          <p:cNvSpPr/>
          <p:nvPr/>
        </p:nvSpPr>
        <p:spPr>
          <a:xfrm>
            <a:off x="8189511" y="2867734"/>
            <a:ext cx="3105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ביטוי אלגברי: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7984843-F51A-283F-40FE-642B3A1BF1F6}"/>
                  </a:ext>
                </a:extLst>
              </p:cNvPr>
              <p:cNvSpPr/>
              <p:nvPr/>
            </p:nvSpPr>
            <p:spPr>
              <a:xfrm>
                <a:off x="9329037" y="3429000"/>
                <a:ext cx="2037737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cap="none" spc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e-IL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27984843-F51A-283F-40FE-642B3A1BF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037" y="3429000"/>
                <a:ext cx="20377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 12">
            <a:extLst>
              <a:ext uri="{FF2B5EF4-FFF2-40B4-BE49-F238E27FC236}">
                <a16:creationId xmlns:a16="http://schemas.microsoft.com/office/drawing/2014/main" id="{F2BC3E5A-63F1-BC98-75E0-B180F6DC3E9A}"/>
              </a:ext>
            </a:extLst>
          </p:cNvPr>
          <p:cNvSpPr/>
          <p:nvPr/>
        </p:nvSpPr>
        <p:spPr>
          <a:xfrm>
            <a:off x="7822214" y="4101141"/>
            <a:ext cx="3544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באמצעות טבלה :</a:t>
            </a:r>
          </a:p>
        </p:txBody>
      </p:sp>
      <p:graphicFrame>
        <p:nvGraphicFramePr>
          <p:cNvPr id="17" name="טבלה 17">
            <a:extLst>
              <a:ext uri="{FF2B5EF4-FFF2-40B4-BE49-F238E27FC236}">
                <a16:creationId xmlns:a16="http://schemas.microsoft.com/office/drawing/2014/main" id="{ECB7E8F7-F382-898C-EB19-86A2375EA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29177"/>
              </p:ext>
            </p:extLst>
          </p:nvPr>
        </p:nvGraphicFramePr>
        <p:xfrm>
          <a:off x="2962055" y="4929084"/>
          <a:ext cx="8365910" cy="8849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95130">
                  <a:extLst>
                    <a:ext uri="{9D8B030D-6E8A-4147-A177-3AD203B41FA5}">
                      <a16:colId xmlns:a16="http://schemas.microsoft.com/office/drawing/2014/main" val="1983311534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1012632091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1418903615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1484079160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3187465524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882258832"/>
                    </a:ext>
                  </a:extLst>
                </a:gridCol>
                <a:gridCol w="1195130">
                  <a:extLst>
                    <a:ext uri="{9D8B030D-6E8A-4147-A177-3AD203B41FA5}">
                      <a16:colId xmlns:a16="http://schemas.microsoft.com/office/drawing/2014/main" val="4065122561"/>
                    </a:ext>
                  </a:extLst>
                </a:gridCol>
              </a:tblGrid>
              <a:tr h="44247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01852"/>
                  </a:ext>
                </a:extLst>
              </a:tr>
              <a:tr h="44247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54326"/>
                  </a:ext>
                </a:extLst>
              </a:tr>
            </a:tbl>
          </a:graphicData>
        </a:graphic>
      </p:graphicFrame>
      <p:sp>
        <p:nvSpPr>
          <p:cNvPr id="18" name="מלבן 17">
            <a:extLst>
              <a:ext uri="{FF2B5EF4-FFF2-40B4-BE49-F238E27FC236}">
                <a16:creationId xmlns:a16="http://schemas.microsoft.com/office/drawing/2014/main" id="{F609836B-9078-8CFE-FD39-213B6ECB3A1F}"/>
              </a:ext>
            </a:extLst>
          </p:cNvPr>
          <p:cNvSpPr/>
          <p:nvPr/>
        </p:nvSpPr>
        <p:spPr>
          <a:xfrm>
            <a:off x="3421098" y="4680912"/>
            <a:ext cx="466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endParaRPr lang="he-I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2ABA4B1-89CD-2CC0-5666-D464C8B60913}"/>
              </a:ext>
            </a:extLst>
          </p:cNvPr>
          <p:cNvSpPr/>
          <p:nvPr/>
        </p:nvSpPr>
        <p:spPr>
          <a:xfrm>
            <a:off x="3428714" y="5065042"/>
            <a:ext cx="449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endParaRPr lang="he-I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CA31B35-CAAB-3369-1774-2434E1F03897}"/>
              </a:ext>
            </a:extLst>
          </p:cNvPr>
          <p:cNvSpPr/>
          <p:nvPr/>
        </p:nvSpPr>
        <p:spPr>
          <a:xfrm>
            <a:off x="4533710" y="4830513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AE5E186-63F4-9E71-3300-529B1ED6D3FE}"/>
              </a:ext>
            </a:extLst>
          </p:cNvPr>
          <p:cNvSpPr/>
          <p:nvPr/>
        </p:nvSpPr>
        <p:spPr>
          <a:xfrm>
            <a:off x="5764816" y="4830513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E792B28-4DA4-55E0-64CC-39F9073B4130}"/>
              </a:ext>
            </a:extLst>
          </p:cNvPr>
          <p:cNvSpPr/>
          <p:nvPr/>
        </p:nvSpPr>
        <p:spPr>
          <a:xfrm>
            <a:off x="6963516" y="4830512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B1933A1F-3F1B-4CBF-E671-23E5FAE23507}"/>
              </a:ext>
            </a:extLst>
          </p:cNvPr>
          <p:cNvSpPr/>
          <p:nvPr/>
        </p:nvSpPr>
        <p:spPr>
          <a:xfrm>
            <a:off x="8194622" y="4845483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2B824D8F-770F-571F-63F0-805D019832DF}"/>
              </a:ext>
            </a:extLst>
          </p:cNvPr>
          <p:cNvSpPr/>
          <p:nvPr/>
        </p:nvSpPr>
        <p:spPr>
          <a:xfrm>
            <a:off x="9408598" y="4850961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E224D59-108D-CD26-5D30-1C355DB035C8}"/>
              </a:ext>
            </a:extLst>
          </p:cNvPr>
          <p:cNvSpPr/>
          <p:nvPr/>
        </p:nvSpPr>
        <p:spPr>
          <a:xfrm>
            <a:off x="10567697" y="4865578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0BBAD777-2926-7704-0DF0-94F8D8298FAE}"/>
              </a:ext>
            </a:extLst>
          </p:cNvPr>
          <p:cNvSpPr/>
          <p:nvPr/>
        </p:nvSpPr>
        <p:spPr>
          <a:xfrm>
            <a:off x="4533710" y="5307805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-2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972DA598-CF35-9BEB-D2D4-EFEB4EF03184}"/>
              </a:ext>
            </a:extLst>
          </p:cNvPr>
          <p:cNvSpPr/>
          <p:nvPr/>
        </p:nvSpPr>
        <p:spPr>
          <a:xfrm>
            <a:off x="5825306" y="5303417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789170BB-183B-38C3-9CA6-673ED23072D2}"/>
              </a:ext>
            </a:extLst>
          </p:cNvPr>
          <p:cNvSpPr/>
          <p:nvPr/>
        </p:nvSpPr>
        <p:spPr>
          <a:xfrm>
            <a:off x="6935100" y="5303416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889587FC-BAA8-8DFD-5E89-38DAE54A6F09}"/>
              </a:ext>
            </a:extLst>
          </p:cNvPr>
          <p:cNvSpPr/>
          <p:nvPr/>
        </p:nvSpPr>
        <p:spPr>
          <a:xfrm>
            <a:off x="8194622" y="5308434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90704E9F-C8E3-CA8A-8FB5-D70D0B40E413}"/>
              </a:ext>
            </a:extLst>
          </p:cNvPr>
          <p:cNvSpPr/>
          <p:nvPr/>
        </p:nvSpPr>
        <p:spPr>
          <a:xfrm>
            <a:off x="9393308" y="5298534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E8817753-A1FC-1E65-F3E5-4258AD48B138}"/>
              </a:ext>
            </a:extLst>
          </p:cNvPr>
          <p:cNvSpPr/>
          <p:nvPr/>
        </p:nvSpPr>
        <p:spPr>
          <a:xfrm>
            <a:off x="10569514" y="5306196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0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2095E27-941F-FC55-47AE-5C732D572146}"/>
              </a:ext>
            </a:extLst>
          </p:cNvPr>
          <p:cNvSpPr/>
          <p:nvPr/>
        </p:nvSpPr>
        <p:spPr>
          <a:xfrm>
            <a:off x="9337987" y="646012"/>
            <a:ext cx="1923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ייצוג גרפי :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C43DC2E-4AD2-5E36-FEA1-AA3F08CD6463}"/>
              </a:ext>
            </a:extLst>
          </p:cNvPr>
          <p:cNvSpPr/>
          <p:nvPr/>
        </p:nvSpPr>
        <p:spPr>
          <a:xfrm>
            <a:off x="8570149" y="1230787"/>
            <a:ext cx="2691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he-I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בעזרת הייצוג האלגברי</a:t>
            </a:r>
          </a:p>
          <a:p>
            <a:pPr algn="r"/>
            <a:r>
              <a:rPr lang="he-I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ניצור ייצוג גרפי.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E134014-C121-FE58-1D53-688894B8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49" y="773238"/>
            <a:ext cx="6292789" cy="5311523"/>
          </a:xfrm>
          <a:prstGeom prst="rect">
            <a:avLst/>
          </a:prstGeom>
        </p:spPr>
      </p:pic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AA3FF101-6457-38FA-439E-F3B433CE5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26352"/>
              </p:ext>
            </p:extLst>
          </p:nvPr>
        </p:nvGraphicFramePr>
        <p:xfrm>
          <a:off x="8144541" y="2534179"/>
          <a:ext cx="2792440" cy="3159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6220">
                  <a:extLst>
                    <a:ext uri="{9D8B030D-6E8A-4147-A177-3AD203B41FA5}">
                      <a16:colId xmlns:a16="http://schemas.microsoft.com/office/drawing/2014/main" val="3760006580"/>
                    </a:ext>
                  </a:extLst>
                </a:gridCol>
                <a:gridCol w="1396220">
                  <a:extLst>
                    <a:ext uri="{9D8B030D-6E8A-4147-A177-3AD203B41FA5}">
                      <a16:colId xmlns:a16="http://schemas.microsoft.com/office/drawing/2014/main" val="2402923860"/>
                    </a:ext>
                  </a:extLst>
                </a:gridCol>
              </a:tblGrid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60201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31801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45191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04315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217428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14011"/>
                  </a:ext>
                </a:extLst>
              </a:tr>
              <a:tr h="45134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20461"/>
                  </a:ext>
                </a:extLst>
              </a:tr>
            </a:tbl>
          </a:graphicData>
        </a:graphic>
      </p:graphicFrame>
      <p:sp>
        <p:nvSpPr>
          <p:cNvPr id="24" name="מלבן 23">
            <a:extLst>
              <a:ext uri="{FF2B5EF4-FFF2-40B4-BE49-F238E27FC236}">
                <a16:creationId xmlns:a16="http://schemas.microsoft.com/office/drawing/2014/main" id="{42917D1A-5F54-F1DD-4619-23D984F9690B}"/>
              </a:ext>
            </a:extLst>
          </p:cNvPr>
          <p:cNvSpPr/>
          <p:nvPr/>
        </p:nvSpPr>
        <p:spPr>
          <a:xfrm>
            <a:off x="10075368" y="2261838"/>
            <a:ext cx="449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endParaRPr lang="he-I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CD4989D-45E8-7783-B2B9-42B173265F72}"/>
              </a:ext>
            </a:extLst>
          </p:cNvPr>
          <p:cNvSpPr/>
          <p:nvPr/>
        </p:nvSpPr>
        <p:spPr>
          <a:xfrm>
            <a:off x="8643159" y="2334125"/>
            <a:ext cx="466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endParaRPr lang="he-I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0CF7E192-BE3D-D78D-9621-C4393547B555}"/>
              </a:ext>
            </a:extLst>
          </p:cNvPr>
          <p:cNvSpPr/>
          <p:nvPr/>
        </p:nvSpPr>
        <p:spPr>
          <a:xfrm>
            <a:off x="8570149" y="2942833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0C493D1D-08AE-B309-0D3A-291C70A81D31}"/>
              </a:ext>
            </a:extLst>
          </p:cNvPr>
          <p:cNvSpPr/>
          <p:nvPr/>
        </p:nvSpPr>
        <p:spPr>
          <a:xfrm>
            <a:off x="8570149" y="3408409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C720BE3-82FE-A88F-2629-D779A915942A}"/>
              </a:ext>
            </a:extLst>
          </p:cNvPr>
          <p:cNvSpPr/>
          <p:nvPr/>
        </p:nvSpPr>
        <p:spPr>
          <a:xfrm>
            <a:off x="8688043" y="3862034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C49E341C-DA43-CBBF-63CE-2583B81F2689}"/>
              </a:ext>
            </a:extLst>
          </p:cNvPr>
          <p:cNvSpPr/>
          <p:nvPr/>
        </p:nvSpPr>
        <p:spPr>
          <a:xfrm>
            <a:off x="8688043" y="4323847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C80CD263-D96D-DC8B-41CD-A832D431AB6A}"/>
              </a:ext>
            </a:extLst>
          </p:cNvPr>
          <p:cNvSpPr/>
          <p:nvPr/>
        </p:nvSpPr>
        <p:spPr>
          <a:xfrm>
            <a:off x="8680301" y="4754540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0355B2FC-7521-080D-5B30-610B2733EE51}"/>
              </a:ext>
            </a:extLst>
          </p:cNvPr>
          <p:cNvSpPr/>
          <p:nvPr/>
        </p:nvSpPr>
        <p:spPr>
          <a:xfrm>
            <a:off x="8672559" y="5185233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ABD289CD-C89B-C3DD-2870-90BE669E4A80}"/>
              </a:ext>
            </a:extLst>
          </p:cNvPr>
          <p:cNvSpPr/>
          <p:nvPr/>
        </p:nvSpPr>
        <p:spPr>
          <a:xfrm>
            <a:off x="9916030" y="2942833"/>
            <a:ext cx="513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-2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88F94058-95C3-9671-6A21-F9E0993AD2B7}"/>
              </a:ext>
            </a:extLst>
          </p:cNvPr>
          <p:cNvSpPr/>
          <p:nvPr/>
        </p:nvSpPr>
        <p:spPr>
          <a:xfrm>
            <a:off x="10057066" y="3439933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203A919A-93E8-5972-B145-6E03C32F94DB}"/>
              </a:ext>
            </a:extLst>
          </p:cNvPr>
          <p:cNvSpPr/>
          <p:nvPr/>
        </p:nvSpPr>
        <p:spPr>
          <a:xfrm>
            <a:off x="10049079" y="3859733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FD4D2070-E7C4-2D8A-92E4-F2CE14E37F0E}"/>
              </a:ext>
            </a:extLst>
          </p:cNvPr>
          <p:cNvSpPr/>
          <p:nvPr/>
        </p:nvSpPr>
        <p:spPr>
          <a:xfrm>
            <a:off x="10049623" y="4332128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AADF3E51-E566-5AB9-FE93-32C8477BE926}"/>
              </a:ext>
            </a:extLst>
          </p:cNvPr>
          <p:cNvSpPr/>
          <p:nvPr/>
        </p:nvSpPr>
        <p:spPr>
          <a:xfrm>
            <a:off x="10041881" y="4763593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5F186100-B1A1-0BC9-09C6-AEFE6451250B}"/>
              </a:ext>
            </a:extLst>
          </p:cNvPr>
          <p:cNvSpPr/>
          <p:nvPr/>
        </p:nvSpPr>
        <p:spPr>
          <a:xfrm>
            <a:off x="10041881" y="5211905"/>
            <a:ext cx="377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he-IL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B08834E2-B393-B819-6505-8D79D8351C59}"/>
              </a:ext>
            </a:extLst>
          </p:cNvPr>
          <p:cNvSpPr/>
          <p:nvPr/>
        </p:nvSpPr>
        <p:spPr>
          <a:xfrm>
            <a:off x="1793082" y="5867586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אליפסה 46">
            <a:extLst>
              <a:ext uri="{FF2B5EF4-FFF2-40B4-BE49-F238E27FC236}">
                <a16:creationId xmlns:a16="http://schemas.microsoft.com/office/drawing/2014/main" id="{9B15F9DE-F289-12A1-E19A-E88259188C14}"/>
              </a:ext>
            </a:extLst>
          </p:cNvPr>
          <p:cNvSpPr/>
          <p:nvPr/>
        </p:nvSpPr>
        <p:spPr>
          <a:xfrm>
            <a:off x="2781301" y="4875325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3CB20541-E67A-4835-ADE5-550BE7403E17}"/>
              </a:ext>
            </a:extLst>
          </p:cNvPr>
          <p:cNvSpPr/>
          <p:nvPr/>
        </p:nvSpPr>
        <p:spPr>
          <a:xfrm>
            <a:off x="4223593" y="3436981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CF17B70C-47AE-60BB-075C-A4EFCADD795A}"/>
              </a:ext>
            </a:extLst>
          </p:cNvPr>
          <p:cNvSpPr/>
          <p:nvPr/>
        </p:nvSpPr>
        <p:spPr>
          <a:xfrm>
            <a:off x="5211812" y="2452900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CF7677E9-4E39-D0CD-CFB3-E12348CAEBD7}"/>
              </a:ext>
            </a:extLst>
          </p:cNvPr>
          <p:cNvSpPr/>
          <p:nvPr/>
        </p:nvSpPr>
        <p:spPr>
          <a:xfrm>
            <a:off x="5707112" y="1957196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30209D12-2B5C-6403-5A98-B45D0A52678E}"/>
              </a:ext>
            </a:extLst>
          </p:cNvPr>
          <p:cNvSpPr/>
          <p:nvPr/>
        </p:nvSpPr>
        <p:spPr>
          <a:xfrm>
            <a:off x="6681044" y="1002315"/>
            <a:ext cx="114300" cy="1117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24AEEF14-1E9E-3934-A9DA-F4A462D50D6D}"/>
              </a:ext>
            </a:extLst>
          </p:cNvPr>
          <p:cNvCxnSpPr>
            <a:cxnSpLocks/>
          </p:cNvCxnSpPr>
          <p:nvPr/>
        </p:nvCxnSpPr>
        <p:spPr>
          <a:xfrm flipV="1">
            <a:off x="1607344" y="878682"/>
            <a:ext cx="5299334" cy="52720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169</Words>
  <Application>Microsoft Office PowerPoint</Application>
  <PresentationFormat>מסך רחב</PresentationFormat>
  <Paragraphs>53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liron david</dc:creator>
  <cp:lastModifiedBy>liron david</cp:lastModifiedBy>
  <cp:revision>1</cp:revision>
  <dcterms:created xsi:type="dcterms:W3CDTF">2023-09-02T14:48:46Z</dcterms:created>
  <dcterms:modified xsi:type="dcterms:W3CDTF">2023-09-02T16:32:03Z</dcterms:modified>
</cp:coreProperties>
</file>