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5D708738-C159-42FA-9FAE-0C252147AB3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96546" y="1524001"/>
            <a:ext cx="8677654" cy="1768544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703B63CC-E225-40D2-BF6E-416EFD3EAEAC}"/>
              </a:ext>
            </a:extLst>
          </p:cNvPr>
          <p:cNvSpPr/>
          <p:nvPr/>
        </p:nvSpPr>
        <p:spPr>
          <a:xfrm>
            <a:off x="2651465" y="3902055"/>
            <a:ext cx="672652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יצירת מצולע משני ריבועים</a:t>
            </a:r>
          </a:p>
        </p:txBody>
      </p:sp>
    </p:spTree>
    <p:extLst>
      <p:ext uri="{BB962C8B-B14F-4D97-AF65-F5344CB8AC3E}">
        <p14:creationId xmlns:p14="http://schemas.microsoft.com/office/powerpoint/2010/main" val="15369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012316" y="2255520"/>
            <a:ext cx="3572730" cy="3421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18791521">
            <a:off x="6878131" y="2260246"/>
            <a:ext cx="2438773" cy="240100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D786A8B-0A1F-481A-8F79-2E3D19CC4893}"/>
              </a:ext>
            </a:extLst>
          </p:cNvPr>
          <p:cNvSpPr/>
          <p:nvPr/>
        </p:nvSpPr>
        <p:spPr>
          <a:xfrm>
            <a:off x="5188946" y="398224"/>
            <a:ext cx="21980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10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90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3.7037E-7 L -0.30195 0.00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8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1940560" y="2214880"/>
            <a:ext cx="2468880" cy="229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1140942">
            <a:off x="7300497" y="2673664"/>
            <a:ext cx="3040457" cy="28622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9F471EB3-8C23-431B-B286-A733A8893388}"/>
              </a:ext>
            </a:extLst>
          </p:cNvPr>
          <p:cNvSpPr/>
          <p:nvPr/>
        </p:nvSpPr>
        <p:spPr>
          <a:xfrm>
            <a:off x="4823186" y="398224"/>
            <a:ext cx="21980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11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093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53 3.7037E-7 L -0.38959 -0.04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6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834640" y="2484120"/>
            <a:ext cx="2637156" cy="25349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2608642">
            <a:off x="6791326" y="2484120"/>
            <a:ext cx="2514600" cy="24003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86606E13-8A26-47E7-8512-B88D7FED5467}"/>
              </a:ext>
            </a:extLst>
          </p:cNvPr>
          <p:cNvSpPr/>
          <p:nvPr/>
        </p:nvSpPr>
        <p:spPr>
          <a:xfrm>
            <a:off x="4823186" y="398224"/>
            <a:ext cx="21980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13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62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48148E-6 L -0.28516 0.000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834640" y="2484120"/>
            <a:ext cx="2794000" cy="2758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2608642">
            <a:off x="6835090" y="2374361"/>
            <a:ext cx="2668226" cy="25887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86606E13-8A26-47E7-8512-B88D7FED5467}"/>
              </a:ext>
            </a:extLst>
          </p:cNvPr>
          <p:cNvSpPr/>
          <p:nvPr/>
        </p:nvSpPr>
        <p:spPr>
          <a:xfrm>
            <a:off x="4823186" y="398224"/>
            <a:ext cx="219803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16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820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6 L -0.32187 -0.000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886076" y="2697480"/>
            <a:ext cx="2514600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>
            <a:off x="6782436" y="2697480"/>
            <a:ext cx="2514600" cy="24003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4494F1FC-D90C-46EA-B3C2-E1F542D7BE16}"/>
              </a:ext>
            </a:extLst>
          </p:cNvPr>
          <p:cNvSpPr/>
          <p:nvPr/>
        </p:nvSpPr>
        <p:spPr>
          <a:xfrm>
            <a:off x="4794447" y="285095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4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08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02 2.96296E-6 L 0.11498 2.96296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012316" y="3561081"/>
            <a:ext cx="2514600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18791521">
            <a:off x="6405096" y="1778142"/>
            <a:ext cx="3412665" cy="346473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301FBF86-C71C-4DDF-9078-0CB27490F9A4}"/>
              </a:ext>
            </a:extLst>
          </p:cNvPr>
          <p:cNvSpPr/>
          <p:nvPr/>
        </p:nvSpPr>
        <p:spPr>
          <a:xfrm>
            <a:off x="5180525" y="0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5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790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4.44444E-6 L -0.30195 0.004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8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886076" y="2951480"/>
            <a:ext cx="2514600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>
            <a:off x="7203440" y="3627120"/>
            <a:ext cx="2093596" cy="17246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22667A6-6CFF-42F8-BE11-3FF9E0F10CCF}"/>
              </a:ext>
            </a:extLst>
          </p:cNvPr>
          <p:cNvSpPr/>
          <p:nvPr/>
        </p:nvSpPr>
        <p:spPr>
          <a:xfrm>
            <a:off x="5372490" y="398224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6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96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4.07407E-6 L 0.14688 -4.07407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012316" y="2011680"/>
            <a:ext cx="3572730" cy="3421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17267795">
            <a:off x="6796057" y="2330383"/>
            <a:ext cx="2705161" cy="2807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D786A8B-0A1F-481A-8F79-2E3D19CC4893}"/>
              </a:ext>
            </a:extLst>
          </p:cNvPr>
          <p:cNvSpPr/>
          <p:nvPr/>
        </p:nvSpPr>
        <p:spPr>
          <a:xfrm>
            <a:off x="5372490" y="398224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6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118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56 -4.44444E-6 L -0.28281 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012316" y="2621280"/>
            <a:ext cx="3572730" cy="3421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18791521">
            <a:off x="6902849" y="2269636"/>
            <a:ext cx="2745112" cy="264679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1601637-4B2E-453C-A860-2A0F0F1BB6B1}"/>
              </a:ext>
            </a:extLst>
          </p:cNvPr>
          <p:cNvSpPr/>
          <p:nvPr/>
        </p:nvSpPr>
        <p:spPr>
          <a:xfrm>
            <a:off x="5372490" y="398224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7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68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41 -2.59259E-6 L -0.2392 0.00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8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886076" y="2484120"/>
            <a:ext cx="2514600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>
            <a:off x="6791324" y="3256280"/>
            <a:ext cx="2514600" cy="24003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86606E13-8A26-47E7-8512-B88D7FED5467}"/>
              </a:ext>
            </a:extLst>
          </p:cNvPr>
          <p:cNvSpPr/>
          <p:nvPr/>
        </p:nvSpPr>
        <p:spPr>
          <a:xfrm>
            <a:off x="5006730" y="398224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8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411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0.25 1.48148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468880" y="2321560"/>
            <a:ext cx="3627120" cy="322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>
            <a:off x="7212328" y="3072130"/>
            <a:ext cx="2093596" cy="17246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9F471EB3-8C23-431B-B286-A733A8893388}"/>
              </a:ext>
            </a:extLst>
          </p:cNvPr>
          <p:cNvSpPr/>
          <p:nvPr/>
        </p:nvSpPr>
        <p:spPr>
          <a:xfrm>
            <a:off x="5006730" y="398224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8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98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98 0.01042 L 0.09102 0.0104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36076802-9B95-45C6-856C-9C3443C5DEEE}"/>
              </a:ext>
            </a:extLst>
          </p:cNvPr>
          <p:cNvSpPr/>
          <p:nvPr/>
        </p:nvSpPr>
        <p:spPr>
          <a:xfrm>
            <a:off x="2012315" y="1971040"/>
            <a:ext cx="3572730" cy="3421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18211EF-1CA4-464A-9D02-108FEBD28F96}"/>
              </a:ext>
            </a:extLst>
          </p:cNvPr>
          <p:cNvSpPr/>
          <p:nvPr/>
        </p:nvSpPr>
        <p:spPr>
          <a:xfrm rot="18791521">
            <a:off x="7045089" y="2243832"/>
            <a:ext cx="2745112" cy="264679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1601637-4B2E-453C-A860-2A0F0F1BB6B1}"/>
              </a:ext>
            </a:extLst>
          </p:cNvPr>
          <p:cNvSpPr/>
          <p:nvPr/>
        </p:nvSpPr>
        <p:spPr>
          <a:xfrm>
            <a:off x="5372490" y="398224"/>
            <a:ext cx="18309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</a:t>
            </a:r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= 9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72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78 -0.00139 L -0.16705 -0.00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טיפה</Template>
  <TotalTime>136</TotalTime>
  <Words>40</Words>
  <Application>Microsoft Office PowerPoint</Application>
  <PresentationFormat>מסך רחב</PresentationFormat>
  <Paragraphs>13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Tw Cen MT</vt:lpstr>
      <vt:lpstr>טיפה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IMOE001</cp:lastModifiedBy>
  <cp:revision>5</cp:revision>
  <dcterms:created xsi:type="dcterms:W3CDTF">2021-10-31T18:12:37Z</dcterms:created>
  <dcterms:modified xsi:type="dcterms:W3CDTF">2022-09-08T08:39:33Z</dcterms:modified>
</cp:coreProperties>
</file>