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1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BA4D55A5-80FB-22EF-0DAF-9256863CE0B7}"/>
              </a:ext>
            </a:extLst>
          </p:cNvPr>
          <p:cNvSpPr/>
          <p:nvPr/>
        </p:nvSpPr>
        <p:spPr>
          <a:xfrm>
            <a:off x="1492713" y="1808639"/>
            <a:ext cx="813876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טריקים במתמטיקה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437B526C-0F69-6136-A428-65950A59487B}"/>
              </a:ext>
            </a:extLst>
          </p:cNvPr>
          <p:cNvSpPr/>
          <p:nvPr/>
        </p:nvSpPr>
        <p:spPr>
          <a:xfrm>
            <a:off x="545198" y="3568734"/>
            <a:ext cx="102515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שיטת הפרפר – חיבור וחיסור שברים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460315A3-6AA9-FF6D-38C1-756AB3CAE0A9}"/>
              </a:ext>
            </a:extLst>
          </p:cNvPr>
          <p:cNvSpPr/>
          <p:nvPr/>
        </p:nvSpPr>
        <p:spPr>
          <a:xfrm>
            <a:off x="528606" y="5852050"/>
            <a:ext cx="26003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לירון דוד</a:t>
            </a:r>
          </a:p>
        </p:txBody>
      </p:sp>
    </p:spTree>
    <p:extLst>
      <p:ext uri="{BB962C8B-B14F-4D97-AF65-F5344CB8AC3E}">
        <p14:creationId xmlns:p14="http://schemas.microsoft.com/office/powerpoint/2010/main" val="12910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מלבן 5">
                <a:extLst>
                  <a:ext uri="{FF2B5EF4-FFF2-40B4-BE49-F238E27FC236}">
                    <a16:creationId xmlns:a16="http://schemas.microsoft.com/office/drawing/2014/main" id="{622E3A70-B655-63F9-081E-6B78D23F1D44}"/>
                  </a:ext>
                </a:extLst>
              </p:cNvPr>
              <p:cNvSpPr/>
              <p:nvPr/>
            </p:nvSpPr>
            <p:spPr>
              <a:xfrm>
                <a:off x="1044560" y="1644261"/>
                <a:ext cx="2831224" cy="1653594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he-IL" sz="54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he-IL" sz="54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he-IL" sz="54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endParaRPr>
              </a:p>
            </p:txBody>
          </p:sp>
        </mc:Choice>
        <mc:Fallback>
          <p:sp>
            <p:nvSpPr>
              <p:cNvPr id="6" name="מלבן 5">
                <a:extLst>
                  <a:ext uri="{FF2B5EF4-FFF2-40B4-BE49-F238E27FC236}">
                    <a16:creationId xmlns:a16="http://schemas.microsoft.com/office/drawing/2014/main" id="{622E3A70-B655-63F9-081E-6B78D23F1D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560" y="1644261"/>
                <a:ext cx="2831224" cy="16535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אליפסה 7">
            <a:extLst>
              <a:ext uri="{FF2B5EF4-FFF2-40B4-BE49-F238E27FC236}">
                <a16:creationId xmlns:a16="http://schemas.microsoft.com/office/drawing/2014/main" id="{1B63E6FE-1DC1-0DAC-C661-3ECF6BBDA0FA}"/>
              </a:ext>
            </a:extLst>
          </p:cNvPr>
          <p:cNvSpPr/>
          <p:nvPr/>
        </p:nvSpPr>
        <p:spPr>
          <a:xfrm rot="2231698">
            <a:off x="556382" y="2040390"/>
            <a:ext cx="2825425" cy="1009169"/>
          </a:xfrm>
          <a:prstGeom prst="ellipse">
            <a:avLst/>
          </a:prstGeom>
          <a:noFill/>
          <a:ln w="76200">
            <a:solidFill>
              <a:srgbClr val="7030A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אליפסה 8">
            <a:extLst>
              <a:ext uri="{FF2B5EF4-FFF2-40B4-BE49-F238E27FC236}">
                <a16:creationId xmlns:a16="http://schemas.microsoft.com/office/drawing/2014/main" id="{AE001496-5977-8602-CC07-120D3F2C1E47}"/>
              </a:ext>
            </a:extLst>
          </p:cNvPr>
          <p:cNvSpPr/>
          <p:nvPr/>
        </p:nvSpPr>
        <p:spPr>
          <a:xfrm rot="18970875">
            <a:off x="589038" y="2040389"/>
            <a:ext cx="2825425" cy="1009169"/>
          </a:xfrm>
          <a:prstGeom prst="ellipse">
            <a:avLst/>
          </a:prstGeom>
          <a:noFill/>
          <a:ln w="76200">
            <a:solidFill>
              <a:srgbClr val="7030A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7607D391-440A-797E-4168-C5C5233090E6}"/>
              </a:ext>
            </a:extLst>
          </p:cNvPr>
          <p:cNvSpPr/>
          <p:nvPr/>
        </p:nvSpPr>
        <p:spPr>
          <a:xfrm>
            <a:off x="4711917" y="3723892"/>
            <a:ext cx="72298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המכנה המשותף – מכפלת המכנים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מלבן 11">
                <a:extLst>
                  <a:ext uri="{FF2B5EF4-FFF2-40B4-BE49-F238E27FC236}">
                    <a16:creationId xmlns:a16="http://schemas.microsoft.com/office/drawing/2014/main" id="{DDA9A9B3-B9E8-CB35-2491-82FE3B8AA67D}"/>
                  </a:ext>
                </a:extLst>
              </p:cNvPr>
              <p:cNvSpPr/>
              <p:nvPr/>
            </p:nvSpPr>
            <p:spPr>
              <a:xfrm>
                <a:off x="2086473" y="3723892"/>
                <a:ext cx="2502608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he-IL" sz="40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0070C0"/>
                  </a:solidFill>
                  <a:effectLst/>
                </a:endParaRPr>
              </a:p>
            </p:txBody>
          </p:sp>
        </mc:Choice>
        <mc:Fallback>
          <p:sp>
            <p:nvSpPr>
              <p:cNvPr id="12" name="מלבן 11">
                <a:extLst>
                  <a:ext uri="{FF2B5EF4-FFF2-40B4-BE49-F238E27FC236}">
                    <a16:creationId xmlns:a16="http://schemas.microsoft.com/office/drawing/2014/main" id="{DDA9A9B3-B9E8-CB35-2491-82FE3B8AA6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6473" y="3723892"/>
                <a:ext cx="2502608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מחבר ישר 13">
            <a:extLst>
              <a:ext uri="{FF2B5EF4-FFF2-40B4-BE49-F238E27FC236}">
                <a16:creationId xmlns:a16="http://schemas.microsoft.com/office/drawing/2014/main" id="{5459E8C8-0295-0C40-30A9-189DFB7B17B2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3875784" y="2471058"/>
            <a:ext cx="2001676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מלבן 17">
            <a:extLst>
              <a:ext uri="{FF2B5EF4-FFF2-40B4-BE49-F238E27FC236}">
                <a16:creationId xmlns:a16="http://schemas.microsoft.com/office/drawing/2014/main" id="{ADC7B4F0-27DC-488F-694A-7F529D7F16D6}"/>
              </a:ext>
            </a:extLst>
          </p:cNvPr>
          <p:cNvSpPr/>
          <p:nvPr/>
        </p:nvSpPr>
        <p:spPr>
          <a:xfrm>
            <a:off x="4319936" y="2500015"/>
            <a:ext cx="9541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15</a:t>
            </a:r>
            <a:endParaRPr lang="he-IL" sz="7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5A7D00E9-DC6F-4D14-EA3E-8C57069C4426}"/>
              </a:ext>
            </a:extLst>
          </p:cNvPr>
          <p:cNvSpPr/>
          <p:nvPr/>
        </p:nvSpPr>
        <p:spPr>
          <a:xfrm>
            <a:off x="6287669" y="4445452"/>
            <a:ext cx="565411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</a:rPr>
              <a:t>נכפול באלכסון מונה ומכנה</a:t>
            </a:r>
            <a:endParaRPr lang="he-IL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B050"/>
              </a:solidFill>
              <a:effectLst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מלבן 20">
                <a:extLst>
                  <a:ext uri="{FF2B5EF4-FFF2-40B4-BE49-F238E27FC236}">
                    <a16:creationId xmlns:a16="http://schemas.microsoft.com/office/drawing/2014/main" id="{E7ACAC01-5D02-0592-623E-A21683032599}"/>
                  </a:ext>
                </a:extLst>
              </p:cNvPr>
              <p:cNvSpPr/>
              <p:nvPr/>
            </p:nvSpPr>
            <p:spPr>
              <a:xfrm>
                <a:off x="3546373" y="4453760"/>
                <a:ext cx="2331087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</a:rPr>
                        <m:t> ∙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he-IL" sz="40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00B050"/>
                  </a:solidFill>
                  <a:effectLst/>
                </a:endParaRPr>
              </a:p>
            </p:txBody>
          </p:sp>
        </mc:Choice>
        <mc:Fallback>
          <p:sp>
            <p:nvSpPr>
              <p:cNvPr id="21" name="מלבן 20">
                <a:extLst>
                  <a:ext uri="{FF2B5EF4-FFF2-40B4-BE49-F238E27FC236}">
                    <a16:creationId xmlns:a16="http://schemas.microsoft.com/office/drawing/2014/main" id="{E7ACAC01-5D02-0592-623E-A216830325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6373" y="4453760"/>
                <a:ext cx="2331087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מלבן 21">
            <a:extLst>
              <a:ext uri="{FF2B5EF4-FFF2-40B4-BE49-F238E27FC236}">
                <a16:creationId xmlns:a16="http://schemas.microsoft.com/office/drawing/2014/main" id="{F044F4B5-3736-58F7-0742-A5D8A4CA021B}"/>
              </a:ext>
            </a:extLst>
          </p:cNvPr>
          <p:cNvSpPr/>
          <p:nvPr/>
        </p:nvSpPr>
        <p:spPr>
          <a:xfrm>
            <a:off x="6287672" y="5264980"/>
            <a:ext cx="565411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</a:rPr>
              <a:t>נכפול באלכסון מכנה ומונה</a:t>
            </a:r>
            <a:endParaRPr lang="he-IL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B050"/>
              </a:solidFill>
              <a:effectLst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מלבן 23">
                <a:extLst>
                  <a:ext uri="{FF2B5EF4-FFF2-40B4-BE49-F238E27FC236}">
                    <a16:creationId xmlns:a16="http://schemas.microsoft.com/office/drawing/2014/main" id="{E5C6889B-FEA3-A5D1-2526-253C9D2F0C96}"/>
                  </a:ext>
                </a:extLst>
              </p:cNvPr>
              <p:cNvSpPr/>
              <p:nvPr/>
            </p:nvSpPr>
            <p:spPr>
              <a:xfrm>
                <a:off x="3546373" y="5276509"/>
                <a:ext cx="2502608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he-IL" sz="40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00B050"/>
                  </a:solidFill>
                  <a:effectLst/>
                </a:endParaRPr>
              </a:p>
            </p:txBody>
          </p:sp>
        </mc:Choice>
        <mc:Fallback>
          <p:sp>
            <p:nvSpPr>
              <p:cNvPr id="24" name="מלבן 23">
                <a:extLst>
                  <a:ext uri="{FF2B5EF4-FFF2-40B4-BE49-F238E27FC236}">
                    <a16:creationId xmlns:a16="http://schemas.microsoft.com/office/drawing/2014/main" id="{E5C6889B-FEA3-A5D1-2526-253C9D2F0C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6373" y="5276509"/>
                <a:ext cx="250260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מלבן 24">
            <a:extLst>
              <a:ext uri="{FF2B5EF4-FFF2-40B4-BE49-F238E27FC236}">
                <a16:creationId xmlns:a16="http://schemas.microsoft.com/office/drawing/2014/main" id="{80014C6D-03C6-6EE7-3F3E-F6B227222A60}"/>
              </a:ext>
            </a:extLst>
          </p:cNvPr>
          <p:cNvSpPr/>
          <p:nvPr/>
        </p:nvSpPr>
        <p:spPr>
          <a:xfrm>
            <a:off x="3853356" y="1621643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3</a:t>
            </a:r>
          </a:p>
        </p:txBody>
      </p:sp>
      <p:sp>
        <p:nvSpPr>
          <p:cNvPr id="26" name="מלבן 25">
            <a:extLst>
              <a:ext uri="{FF2B5EF4-FFF2-40B4-BE49-F238E27FC236}">
                <a16:creationId xmlns:a16="http://schemas.microsoft.com/office/drawing/2014/main" id="{0CE01A9A-242D-E1BE-FCE0-77301D3443D3}"/>
              </a:ext>
            </a:extLst>
          </p:cNvPr>
          <p:cNvSpPr/>
          <p:nvPr/>
        </p:nvSpPr>
        <p:spPr>
          <a:xfrm>
            <a:off x="4401592" y="1620228"/>
            <a:ext cx="5886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+</a:t>
            </a:r>
          </a:p>
        </p:txBody>
      </p:sp>
      <p:sp>
        <p:nvSpPr>
          <p:cNvPr id="27" name="מלבן 26">
            <a:extLst>
              <a:ext uri="{FF2B5EF4-FFF2-40B4-BE49-F238E27FC236}">
                <a16:creationId xmlns:a16="http://schemas.microsoft.com/office/drawing/2014/main" id="{1A33866C-9214-53D3-81E5-6E298D552F76}"/>
              </a:ext>
            </a:extLst>
          </p:cNvPr>
          <p:cNvSpPr/>
          <p:nvPr/>
        </p:nvSpPr>
        <p:spPr>
          <a:xfrm>
            <a:off x="4923353" y="1639014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10</a:t>
            </a:r>
          </a:p>
        </p:txBody>
      </p:sp>
      <p:sp>
        <p:nvSpPr>
          <p:cNvPr id="29" name="מלבן 28">
            <a:extLst>
              <a:ext uri="{FF2B5EF4-FFF2-40B4-BE49-F238E27FC236}">
                <a16:creationId xmlns:a16="http://schemas.microsoft.com/office/drawing/2014/main" id="{826E554C-419A-FC64-F7DB-81E5BC0B0D34}"/>
              </a:ext>
            </a:extLst>
          </p:cNvPr>
          <p:cNvSpPr/>
          <p:nvPr/>
        </p:nvSpPr>
        <p:spPr>
          <a:xfrm>
            <a:off x="6020230" y="2054454"/>
            <a:ext cx="5886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=</a:t>
            </a:r>
          </a:p>
        </p:txBody>
      </p:sp>
      <p:sp>
        <p:nvSpPr>
          <p:cNvPr id="30" name="מלבן 29">
            <a:extLst>
              <a:ext uri="{FF2B5EF4-FFF2-40B4-BE49-F238E27FC236}">
                <a16:creationId xmlns:a16="http://schemas.microsoft.com/office/drawing/2014/main" id="{24DA542D-F2DF-3A16-3E53-71AA26998702}"/>
              </a:ext>
            </a:extLst>
          </p:cNvPr>
          <p:cNvSpPr/>
          <p:nvPr/>
        </p:nvSpPr>
        <p:spPr>
          <a:xfrm>
            <a:off x="6600623" y="1562053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13</a:t>
            </a:r>
          </a:p>
        </p:txBody>
      </p:sp>
      <p:cxnSp>
        <p:nvCxnSpPr>
          <p:cNvPr id="31" name="מחבר ישר 30">
            <a:extLst>
              <a:ext uri="{FF2B5EF4-FFF2-40B4-BE49-F238E27FC236}">
                <a16:creationId xmlns:a16="http://schemas.microsoft.com/office/drawing/2014/main" id="{A3F9D892-2502-36CB-F9BD-DB7A5E3AB6F9}"/>
              </a:ext>
            </a:extLst>
          </p:cNvPr>
          <p:cNvCxnSpPr>
            <a:cxnSpLocks/>
          </p:cNvCxnSpPr>
          <p:nvPr/>
        </p:nvCxnSpPr>
        <p:spPr>
          <a:xfrm>
            <a:off x="6728599" y="2465333"/>
            <a:ext cx="826131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מלבן 32">
            <a:extLst>
              <a:ext uri="{FF2B5EF4-FFF2-40B4-BE49-F238E27FC236}">
                <a16:creationId xmlns:a16="http://schemas.microsoft.com/office/drawing/2014/main" id="{5D849F6D-20BA-E030-AD29-183EC81C478E}"/>
              </a:ext>
            </a:extLst>
          </p:cNvPr>
          <p:cNvSpPr/>
          <p:nvPr/>
        </p:nvSpPr>
        <p:spPr>
          <a:xfrm>
            <a:off x="6613915" y="2427508"/>
            <a:ext cx="9541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15</a:t>
            </a:r>
            <a:endParaRPr lang="he-IL" sz="7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6548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 animBg="1"/>
      <p:bldP spid="10" grpId="0"/>
      <p:bldP spid="12" grpId="0"/>
      <p:bldP spid="18" grpId="0"/>
      <p:bldP spid="19" grpId="0"/>
      <p:bldP spid="21" grpId="0"/>
      <p:bldP spid="22" grpId="0"/>
      <p:bldP spid="24" grpId="0"/>
      <p:bldP spid="25" grpId="0"/>
      <p:bldP spid="26" grpId="0"/>
      <p:bldP spid="27" grpId="0"/>
      <p:bldP spid="29" grpId="0"/>
      <p:bldP spid="30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מלבן 5">
                <a:extLst>
                  <a:ext uri="{FF2B5EF4-FFF2-40B4-BE49-F238E27FC236}">
                    <a16:creationId xmlns:a16="http://schemas.microsoft.com/office/drawing/2014/main" id="{622E3A70-B655-63F9-081E-6B78D23F1D44}"/>
                  </a:ext>
                </a:extLst>
              </p:cNvPr>
              <p:cNvSpPr/>
              <p:nvPr/>
            </p:nvSpPr>
            <p:spPr>
              <a:xfrm>
                <a:off x="1014104" y="1644261"/>
                <a:ext cx="2892137" cy="1653594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he-IL" sz="54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e-IL" sz="54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he-IL" sz="5400" b="1" i="1" cap="none" spc="0" smtClean="0">
                              <a:ln w="22225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chemeClr val="accent2">
                                  <a:lumMod val="40000"/>
                                  <a:lumOff val="6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he-IL" sz="54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he-IL" sz="54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endParaRPr>
              </a:p>
            </p:txBody>
          </p:sp>
        </mc:Choice>
        <mc:Fallback>
          <p:sp>
            <p:nvSpPr>
              <p:cNvPr id="6" name="מלבן 5">
                <a:extLst>
                  <a:ext uri="{FF2B5EF4-FFF2-40B4-BE49-F238E27FC236}">
                    <a16:creationId xmlns:a16="http://schemas.microsoft.com/office/drawing/2014/main" id="{622E3A70-B655-63F9-081E-6B78D23F1D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104" y="1644261"/>
                <a:ext cx="2892137" cy="16535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אליפסה 7">
            <a:extLst>
              <a:ext uri="{FF2B5EF4-FFF2-40B4-BE49-F238E27FC236}">
                <a16:creationId xmlns:a16="http://schemas.microsoft.com/office/drawing/2014/main" id="{1B63E6FE-1DC1-0DAC-C661-3ECF6BBDA0FA}"/>
              </a:ext>
            </a:extLst>
          </p:cNvPr>
          <p:cNvSpPr/>
          <p:nvPr/>
        </p:nvSpPr>
        <p:spPr>
          <a:xfrm rot="2231698">
            <a:off x="556382" y="2040390"/>
            <a:ext cx="2825425" cy="1009169"/>
          </a:xfrm>
          <a:prstGeom prst="ellipse">
            <a:avLst/>
          </a:prstGeom>
          <a:noFill/>
          <a:ln w="76200">
            <a:solidFill>
              <a:srgbClr val="7030A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9" name="אליפסה 8">
            <a:extLst>
              <a:ext uri="{FF2B5EF4-FFF2-40B4-BE49-F238E27FC236}">
                <a16:creationId xmlns:a16="http://schemas.microsoft.com/office/drawing/2014/main" id="{AE001496-5977-8602-CC07-120D3F2C1E47}"/>
              </a:ext>
            </a:extLst>
          </p:cNvPr>
          <p:cNvSpPr/>
          <p:nvPr/>
        </p:nvSpPr>
        <p:spPr>
          <a:xfrm rot="18970875">
            <a:off x="589038" y="2040389"/>
            <a:ext cx="2825425" cy="1009169"/>
          </a:xfrm>
          <a:prstGeom prst="ellipse">
            <a:avLst/>
          </a:prstGeom>
          <a:noFill/>
          <a:ln w="76200">
            <a:solidFill>
              <a:srgbClr val="7030A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7607D391-440A-797E-4168-C5C5233090E6}"/>
              </a:ext>
            </a:extLst>
          </p:cNvPr>
          <p:cNvSpPr/>
          <p:nvPr/>
        </p:nvSpPr>
        <p:spPr>
          <a:xfrm>
            <a:off x="4711917" y="3723892"/>
            <a:ext cx="72298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המכנה המשותף – מכפלת המכנים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מלבן 11">
                <a:extLst>
                  <a:ext uri="{FF2B5EF4-FFF2-40B4-BE49-F238E27FC236}">
                    <a16:creationId xmlns:a16="http://schemas.microsoft.com/office/drawing/2014/main" id="{DDA9A9B3-B9E8-CB35-2491-82FE3B8AA67D}"/>
                  </a:ext>
                </a:extLst>
              </p:cNvPr>
              <p:cNvSpPr/>
              <p:nvPr/>
            </p:nvSpPr>
            <p:spPr>
              <a:xfrm>
                <a:off x="2064031" y="3723892"/>
                <a:ext cx="2547492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he-IL" sz="40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0070C0"/>
                  </a:solidFill>
                  <a:effectLst/>
                </a:endParaRPr>
              </a:p>
            </p:txBody>
          </p:sp>
        </mc:Choice>
        <mc:Fallback>
          <p:sp>
            <p:nvSpPr>
              <p:cNvPr id="12" name="מלבן 11">
                <a:extLst>
                  <a:ext uri="{FF2B5EF4-FFF2-40B4-BE49-F238E27FC236}">
                    <a16:creationId xmlns:a16="http://schemas.microsoft.com/office/drawing/2014/main" id="{DDA9A9B3-B9E8-CB35-2491-82FE3B8AA6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4031" y="3723892"/>
                <a:ext cx="2547492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מחבר ישר 13">
            <a:extLst>
              <a:ext uri="{FF2B5EF4-FFF2-40B4-BE49-F238E27FC236}">
                <a16:creationId xmlns:a16="http://schemas.microsoft.com/office/drawing/2014/main" id="{5459E8C8-0295-0C40-30A9-189DFB7B17B2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3906241" y="2471058"/>
            <a:ext cx="197121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מלבן 17">
            <a:extLst>
              <a:ext uri="{FF2B5EF4-FFF2-40B4-BE49-F238E27FC236}">
                <a16:creationId xmlns:a16="http://schemas.microsoft.com/office/drawing/2014/main" id="{ADC7B4F0-27DC-488F-694A-7F529D7F16D6}"/>
              </a:ext>
            </a:extLst>
          </p:cNvPr>
          <p:cNvSpPr/>
          <p:nvPr/>
        </p:nvSpPr>
        <p:spPr>
          <a:xfrm>
            <a:off x="4319936" y="2500015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45</a:t>
            </a:r>
            <a:endParaRPr lang="he-IL" sz="7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5A7D00E9-DC6F-4D14-EA3E-8C57069C4426}"/>
              </a:ext>
            </a:extLst>
          </p:cNvPr>
          <p:cNvSpPr/>
          <p:nvPr/>
        </p:nvSpPr>
        <p:spPr>
          <a:xfrm>
            <a:off x="6287669" y="4445452"/>
            <a:ext cx="565411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</a:rPr>
              <a:t>נכפול באלכסון מונה ומכנה</a:t>
            </a:r>
            <a:endParaRPr lang="he-IL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B050"/>
              </a:solidFill>
              <a:effectLst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מלבן 20">
                <a:extLst>
                  <a:ext uri="{FF2B5EF4-FFF2-40B4-BE49-F238E27FC236}">
                    <a16:creationId xmlns:a16="http://schemas.microsoft.com/office/drawing/2014/main" id="{E7ACAC01-5D02-0592-623E-A21683032599}"/>
                  </a:ext>
                </a:extLst>
              </p:cNvPr>
              <p:cNvSpPr/>
              <p:nvPr/>
            </p:nvSpPr>
            <p:spPr>
              <a:xfrm>
                <a:off x="3359624" y="4453760"/>
                <a:ext cx="2704587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</a:rPr>
                        <m:t> ∙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𝟑𝟓</m:t>
                      </m:r>
                    </m:oMath>
                  </m:oMathPara>
                </a14:m>
                <a:endParaRPr lang="he-IL" sz="40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00B050"/>
                  </a:solidFill>
                  <a:effectLst/>
                </a:endParaRPr>
              </a:p>
            </p:txBody>
          </p:sp>
        </mc:Choice>
        <mc:Fallback>
          <p:sp>
            <p:nvSpPr>
              <p:cNvPr id="21" name="מלבן 20">
                <a:extLst>
                  <a:ext uri="{FF2B5EF4-FFF2-40B4-BE49-F238E27FC236}">
                    <a16:creationId xmlns:a16="http://schemas.microsoft.com/office/drawing/2014/main" id="{E7ACAC01-5D02-0592-623E-A216830325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624" y="4453760"/>
                <a:ext cx="2704587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מלבן 21">
            <a:extLst>
              <a:ext uri="{FF2B5EF4-FFF2-40B4-BE49-F238E27FC236}">
                <a16:creationId xmlns:a16="http://schemas.microsoft.com/office/drawing/2014/main" id="{F044F4B5-3736-58F7-0742-A5D8A4CA021B}"/>
              </a:ext>
            </a:extLst>
          </p:cNvPr>
          <p:cNvSpPr/>
          <p:nvPr/>
        </p:nvSpPr>
        <p:spPr>
          <a:xfrm>
            <a:off x="6287672" y="5264980"/>
            <a:ext cx="565411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</a:rPr>
              <a:t>נכפול באלכסון מכנה ומונה</a:t>
            </a:r>
            <a:endParaRPr lang="he-IL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B050"/>
              </a:solidFill>
              <a:effectLst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מלבן 23">
                <a:extLst>
                  <a:ext uri="{FF2B5EF4-FFF2-40B4-BE49-F238E27FC236}">
                    <a16:creationId xmlns:a16="http://schemas.microsoft.com/office/drawing/2014/main" id="{E5C6889B-FEA3-A5D1-2526-253C9D2F0C96}"/>
                  </a:ext>
                </a:extLst>
              </p:cNvPr>
              <p:cNvSpPr/>
              <p:nvPr/>
            </p:nvSpPr>
            <p:spPr>
              <a:xfrm>
                <a:off x="3523931" y="5276509"/>
                <a:ext cx="2547492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he-IL" sz="40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00B050"/>
                  </a:solidFill>
                  <a:effectLst/>
                </a:endParaRPr>
              </a:p>
            </p:txBody>
          </p:sp>
        </mc:Choice>
        <mc:Fallback>
          <p:sp>
            <p:nvSpPr>
              <p:cNvPr id="24" name="מלבן 23">
                <a:extLst>
                  <a:ext uri="{FF2B5EF4-FFF2-40B4-BE49-F238E27FC236}">
                    <a16:creationId xmlns:a16="http://schemas.microsoft.com/office/drawing/2014/main" id="{E5C6889B-FEA3-A5D1-2526-253C9D2F0C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3931" y="5276509"/>
                <a:ext cx="2547492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מלבן 24">
            <a:extLst>
              <a:ext uri="{FF2B5EF4-FFF2-40B4-BE49-F238E27FC236}">
                <a16:creationId xmlns:a16="http://schemas.microsoft.com/office/drawing/2014/main" id="{80014C6D-03C6-6EE7-3F3E-F6B227222A60}"/>
              </a:ext>
            </a:extLst>
          </p:cNvPr>
          <p:cNvSpPr/>
          <p:nvPr/>
        </p:nvSpPr>
        <p:spPr>
          <a:xfrm>
            <a:off x="3660996" y="1621643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35</a:t>
            </a:r>
          </a:p>
        </p:txBody>
      </p:sp>
      <p:sp>
        <p:nvSpPr>
          <p:cNvPr id="26" name="מלבן 25">
            <a:extLst>
              <a:ext uri="{FF2B5EF4-FFF2-40B4-BE49-F238E27FC236}">
                <a16:creationId xmlns:a16="http://schemas.microsoft.com/office/drawing/2014/main" id="{0CE01A9A-242D-E1BE-FCE0-77301D3443D3}"/>
              </a:ext>
            </a:extLst>
          </p:cNvPr>
          <p:cNvSpPr/>
          <p:nvPr/>
        </p:nvSpPr>
        <p:spPr>
          <a:xfrm>
            <a:off x="4585980" y="1620186"/>
            <a:ext cx="4154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-</a:t>
            </a:r>
          </a:p>
        </p:txBody>
      </p:sp>
      <p:sp>
        <p:nvSpPr>
          <p:cNvPr id="27" name="מלבן 26">
            <a:extLst>
              <a:ext uri="{FF2B5EF4-FFF2-40B4-BE49-F238E27FC236}">
                <a16:creationId xmlns:a16="http://schemas.microsoft.com/office/drawing/2014/main" id="{1A33866C-9214-53D3-81E5-6E298D552F76}"/>
              </a:ext>
            </a:extLst>
          </p:cNvPr>
          <p:cNvSpPr/>
          <p:nvPr/>
        </p:nvSpPr>
        <p:spPr>
          <a:xfrm>
            <a:off x="4923353" y="1639014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18</a:t>
            </a:r>
          </a:p>
        </p:txBody>
      </p:sp>
      <p:sp>
        <p:nvSpPr>
          <p:cNvPr id="29" name="מלבן 28">
            <a:extLst>
              <a:ext uri="{FF2B5EF4-FFF2-40B4-BE49-F238E27FC236}">
                <a16:creationId xmlns:a16="http://schemas.microsoft.com/office/drawing/2014/main" id="{826E554C-419A-FC64-F7DB-81E5BC0B0D34}"/>
              </a:ext>
            </a:extLst>
          </p:cNvPr>
          <p:cNvSpPr/>
          <p:nvPr/>
        </p:nvSpPr>
        <p:spPr>
          <a:xfrm>
            <a:off x="6020230" y="2054454"/>
            <a:ext cx="5886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=</a:t>
            </a:r>
          </a:p>
        </p:txBody>
      </p:sp>
      <p:sp>
        <p:nvSpPr>
          <p:cNvPr id="30" name="מלבן 29">
            <a:extLst>
              <a:ext uri="{FF2B5EF4-FFF2-40B4-BE49-F238E27FC236}">
                <a16:creationId xmlns:a16="http://schemas.microsoft.com/office/drawing/2014/main" id="{24DA542D-F2DF-3A16-3E53-71AA26998702}"/>
              </a:ext>
            </a:extLst>
          </p:cNvPr>
          <p:cNvSpPr/>
          <p:nvPr/>
        </p:nvSpPr>
        <p:spPr>
          <a:xfrm>
            <a:off x="6600623" y="1562053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17</a:t>
            </a:r>
          </a:p>
        </p:txBody>
      </p:sp>
      <p:cxnSp>
        <p:nvCxnSpPr>
          <p:cNvPr id="31" name="מחבר ישר 30">
            <a:extLst>
              <a:ext uri="{FF2B5EF4-FFF2-40B4-BE49-F238E27FC236}">
                <a16:creationId xmlns:a16="http://schemas.microsoft.com/office/drawing/2014/main" id="{A3F9D892-2502-36CB-F9BD-DB7A5E3AB6F9}"/>
              </a:ext>
            </a:extLst>
          </p:cNvPr>
          <p:cNvCxnSpPr>
            <a:cxnSpLocks/>
          </p:cNvCxnSpPr>
          <p:nvPr/>
        </p:nvCxnSpPr>
        <p:spPr>
          <a:xfrm>
            <a:off x="6728599" y="2465333"/>
            <a:ext cx="826131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מלבן 32">
            <a:extLst>
              <a:ext uri="{FF2B5EF4-FFF2-40B4-BE49-F238E27FC236}">
                <a16:creationId xmlns:a16="http://schemas.microsoft.com/office/drawing/2014/main" id="{5D849F6D-20BA-E030-AD29-183EC81C478E}"/>
              </a:ext>
            </a:extLst>
          </p:cNvPr>
          <p:cNvSpPr/>
          <p:nvPr/>
        </p:nvSpPr>
        <p:spPr>
          <a:xfrm>
            <a:off x="6613915" y="2427508"/>
            <a:ext cx="9541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15</a:t>
            </a:r>
            <a:endParaRPr lang="he-IL" sz="7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09389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 animBg="1"/>
      <p:bldP spid="10" grpId="0"/>
      <p:bldP spid="12" grpId="0"/>
      <p:bldP spid="18" grpId="0"/>
      <p:bldP spid="19" grpId="0"/>
      <p:bldP spid="21" grpId="0"/>
      <p:bldP spid="22" grpId="0"/>
      <p:bldP spid="24" grpId="0"/>
      <p:bldP spid="25" grpId="0"/>
      <p:bldP spid="26" grpId="0"/>
      <p:bldP spid="27" grpId="0"/>
      <p:bldP spid="29" grpId="0"/>
      <p:bldP spid="30" grpId="0"/>
      <p:bldP spid="33" grpId="0"/>
    </p:bldLst>
  </p:timing>
</p:sld>
</file>

<file path=ppt/theme/theme1.xml><?xml version="1.0" encoding="utf-8"?>
<a:theme xmlns:a="http://schemas.openxmlformats.org/drawingml/2006/main" name="שובל אדים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שובל אדים</Template>
  <TotalTime>37</TotalTime>
  <Words>82</Words>
  <Application>Microsoft Office PowerPoint</Application>
  <PresentationFormat>מסך רחב</PresentationFormat>
  <Paragraphs>31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Century Gothic</vt:lpstr>
      <vt:lpstr>שובל אדים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לירון דוד</dc:creator>
  <cp:lastModifiedBy>לירון דוד</cp:lastModifiedBy>
  <cp:revision>3</cp:revision>
  <dcterms:created xsi:type="dcterms:W3CDTF">2022-07-25T13:32:00Z</dcterms:created>
  <dcterms:modified xsi:type="dcterms:W3CDTF">2022-07-25T14:09:43Z</dcterms:modified>
</cp:coreProperties>
</file>