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A4D55A5-80FB-22EF-0DAF-9256863CE0B7}"/>
              </a:ext>
            </a:extLst>
          </p:cNvPr>
          <p:cNvSpPr/>
          <p:nvPr/>
        </p:nvSpPr>
        <p:spPr>
          <a:xfrm>
            <a:off x="1492713" y="1808639"/>
            <a:ext cx="813876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טריקים במתמטיקה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437B526C-0F69-6136-A428-65950A59487B}"/>
              </a:ext>
            </a:extLst>
          </p:cNvPr>
          <p:cNvSpPr/>
          <p:nvPr/>
        </p:nvSpPr>
        <p:spPr>
          <a:xfrm>
            <a:off x="3903484" y="3568734"/>
            <a:ext cx="35349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מכפלה ב- 5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460315A3-6AA9-FF6D-38C1-756AB3CAE0A9}"/>
              </a:ext>
            </a:extLst>
          </p:cNvPr>
          <p:cNvSpPr/>
          <p:nvPr/>
        </p:nvSpPr>
        <p:spPr>
          <a:xfrm>
            <a:off x="528606" y="5852050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137487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5A008A18-BB76-D72C-902B-98D62F969ADA}"/>
                  </a:ext>
                </a:extLst>
              </p:cNvPr>
              <p:cNvSpPr/>
              <p:nvPr/>
            </p:nvSpPr>
            <p:spPr>
              <a:xfrm>
                <a:off x="1597489" y="1671935"/>
                <a:ext cx="2356735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e-IL" sz="5400" b="1" cap="none" spc="0" dirty="0">
                  <a:ln/>
                  <a:solidFill>
                    <a:schemeClr val="accent3"/>
                  </a:solidFill>
                  <a:effectLst/>
                </a:endParaRPr>
              </a:p>
            </p:txBody>
          </p:sp>
        </mc:Choice>
        <mc:Fallback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5A008A18-BB76-D72C-902B-98D62F969A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489" y="1671935"/>
                <a:ext cx="2356735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מלבן 6">
            <a:extLst>
              <a:ext uri="{FF2B5EF4-FFF2-40B4-BE49-F238E27FC236}">
                <a16:creationId xmlns:a16="http://schemas.microsoft.com/office/drawing/2014/main" id="{D106995C-99EA-C277-3BF8-6037D8659A70}"/>
              </a:ext>
            </a:extLst>
          </p:cNvPr>
          <p:cNvSpPr/>
          <p:nvPr/>
        </p:nvSpPr>
        <p:spPr>
          <a:xfrm>
            <a:off x="8030482" y="3075057"/>
            <a:ext cx="349647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נחלק את 8 ב- 2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DBE83BBA-4EB8-7725-E287-95FF32A6F7D5}"/>
                  </a:ext>
                </a:extLst>
              </p:cNvPr>
              <p:cNvSpPr/>
              <p:nvPr/>
            </p:nvSpPr>
            <p:spPr>
              <a:xfrm>
                <a:off x="5334512" y="3075057"/>
                <a:ext cx="2066720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DBE83BBA-4EB8-7725-E287-95FF32A6F7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512" y="3075057"/>
                <a:ext cx="206672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מלבן 9">
            <a:extLst>
              <a:ext uri="{FF2B5EF4-FFF2-40B4-BE49-F238E27FC236}">
                <a16:creationId xmlns:a16="http://schemas.microsoft.com/office/drawing/2014/main" id="{3DA704FD-C807-F082-C10F-43F4DCEA8E17}"/>
              </a:ext>
            </a:extLst>
          </p:cNvPr>
          <p:cNvSpPr/>
          <p:nvPr/>
        </p:nvSpPr>
        <p:spPr>
          <a:xfrm>
            <a:off x="6270385" y="4118183"/>
            <a:ext cx="5256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את התוצאה נכפול ב- 10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30004EAB-395D-CD2D-6D6D-88BC0ADFBF77}"/>
                  </a:ext>
                </a:extLst>
              </p:cNvPr>
              <p:cNvSpPr/>
              <p:nvPr/>
            </p:nvSpPr>
            <p:spPr>
              <a:xfrm>
                <a:off x="3085240" y="4118183"/>
                <a:ext cx="3010760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30004EAB-395D-CD2D-6D6D-88BC0ADFBF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240" y="4118183"/>
                <a:ext cx="301076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מלבן 13">
            <a:extLst>
              <a:ext uri="{FF2B5EF4-FFF2-40B4-BE49-F238E27FC236}">
                <a16:creationId xmlns:a16="http://schemas.microsoft.com/office/drawing/2014/main" id="{1BB1A5C4-42D0-3DCB-A5C9-FC8A31448012}"/>
              </a:ext>
            </a:extLst>
          </p:cNvPr>
          <p:cNvSpPr/>
          <p:nvPr/>
        </p:nvSpPr>
        <p:spPr>
          <a:xfrm>
            <a:off x="3840992" y="1671935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4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303DCFB4-4ED1-7F94-C8FD-697BA4390CEA}"/>
              </a:ext>
            </a:extLst>
          </p:cNvPr>
          <p:cNvSpPr/>
          <p:nvPr/>
        </p:nvSpPr>
        <p:spPr>
          <a:xfrm>
            <a:off x="4305926" y="1671935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0</a:t>
            </a:r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881E345D-CB39-2D9F-9B8B-701C76708C50}"/>
              </a:ext>
            </a:extLst>
          </p:cNvPr>
          <p:cNvSpPr/>
          <p:nvPr/>
        </p:nvSpPr>
        <p:spPr>
          <a:xfrm>
            <a:off x="2456121" y="1671935"/>
            <a:ext cx="569387" cy="923330"/>
          </a:xfrm>
          <a:prstGeom prst="round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267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4" grpId="0"/>
      <p:bldP spid="15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5A008A18-BB76-D72C-902B-98D62F969ADA}"/>
                  </a:ext>
                </a:extLst>
              </p:cNvPr>
              <p:cNvSpPr/>
              <p:nvPr/>
            </p:nvSpPr>
            <p:spPr>
              <a:xfrm>
                <a:off x="1375474" y="1671935"/>
                <a:ext cx="2800767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e-IL" sz="5400" b="1" cap="none" spc="0" dirty="0">
                  <a:ln/>
                  <a:solidFill>
                    <a:schemeClr val="accent3"/>
                  </a:solidFill>
                  <a:effectLst/>
                </a:endParaRPr>
              </a:p>
            </p:txBody>
          </p:sp>
        </mc:Choice>
        <mc:Fallback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5A008A18-BB76-D72C-902B-98D62F969A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474" y="1671935"/>
                <a:ext cx="2800767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מלבן 6">
            <a:extLst>
              <a:ext uri="{FF2B5EF4-FFF2-40B4-BE49-F238E27FC236}">
                <a16:creationId xmlns:a16="http://schemas.microsoft.com/office/drawing/2014/main" id="{D106995C-99EA-C277-3BF8-6037D8659A70}"/>
              </a:ext>
            </a:extLst>
          </p:cNvPr>
          <p:cNvSpPr/>
          <p:nvPr/>
        </p:nvSpPr>
        <p:spPr>
          <a:xfrm>
            <a:off x="7745147" y="3075057"/>
            <a:ext cx="37818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נחלק את 12 ב- 2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DBE83BBA-4EB8-7725-E287-95FF32A6F7D5}"/>
                  </a:ext>
                </a:extLst>
              </p:cNvPr>
              <p:cNvSpPr/>
              <p:nvPr/>
            </p:nvSpPr>
            <p:spPr>
              <a:xfrm>
                <a:off x="4985147" y="3075057"/>
                <a:ext cx="239533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DBE83BBA-4EB8-7725-E287-95FF32A6F7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147" y="3075057"/>
                <a:ext cx="239533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מלבן 9">
            <a:extLst>
              <a:ext uri="{FF2B5EF4-FFF2-40B4-BE49-F238E27FC236}">
                <a16:creationId xmlns:a16="http://schemas.microsoft.com/office/drawing/2014/main" id="{3DA704FD-C807-F082-C10F-43F4DCEA8E17}"/>
              </a:ext>
            </a:extLst>
          </p:cNvPr>
          <p:cNvSpPr/>
          <p:nvPr/>
        </p:nvSpPr>
        <p:spPr>
          <a:xfrm>
            <a:off x="6270385" y="4118183"/>
            <a:ext cx="5256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את התוצאה נכפול ב- 10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30004EAB-395D-CD2D-6D6D-88BC0ADFBF77}"/>
                  </a:ext>
                </a:extLst>
              </p:cNvPr>
              <p:cNvSpPr/>
              <p:nvPr/>
            </p:nvSpPr>
            <p:spPr>
              <a:xfrm>
                <a:off x="3085240" y="4118183"/>
                <a:ext cx="3010760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30004EAB-395D-CD2D-6D6D-88BC0ADFBF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240" y="4118183"/>
                <a:ext cx="301076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מלבן 13">
            <a:extLst>
              <a:ext uri="{FF2B5EF4-FFF2-40B4-BE49-F238E27FC236}">
                <a16:creationId xmlns:a16="http://schemas.microsoft.com/office/drawing/2014/main" id="{1BB1A5C4-42D0-3DCB-A5C9-FC8A31448012}"/>
              </a:ext>
            </a:extLst>
          </p:cNvPr>
          <p:cNvSpPr/>
          <p:nvPr/>
        </p:nvSpPr>
        <p:spPr>
          <a:xfrm>
            <a:off x="3840992" y="1671935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6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303DCFB4-4ED1-7F94-C8FD-697BA4390CEA}"/>
              </a:ext>
            </a:extLst>
          </p:cNvPr>
          <p:cNvSpPr/>
          <p:nvPr/>
        </p:nvSpPr>
        <p:spPr>
          <a:xfrm>
            <a:off x="4305926" y="1671935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0</a:t>
            </a:r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881E345D-CB39-2D9F-9B8B-701C76708C50}"/>
              </a:ext>
            </a:extLst>
          </p:cNvPr>
          <p:cNvSpPr/>
          <p:nvPr/>
        </p:nvSpPr>
        <p:spPr>
          <a:xfrm>
            <a:off x="2340429" y="1671935"/>
            <a:ext cx="849085" cy="923330"/>
          </a:xfrm>
          <a:prstGeom prst="round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779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4" grpId="0"/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5A008A18-BB76-D72C-902B-98D62F969ADA}"/>
                  </a:ext>
                </a:extLst>
              </p:cNvPr>
              <p:cNvSpPr/>
              <p:nvPr/>
            </p:nvSpPr>
            <p:spPr>
              <a:xfrm>
                <a:off x="1168687" y="1671935"/>
                <a:ext cx="3214341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𝟑𝟔𝟎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e-IL" sz="5400" b="1" cap="none" spc="0" dirty="0">
                  <a:ln/>
                  <a:solidFill>
                    <a:schemeClr val="accent3"/>
                  </a:solidFill>
                  <a:effectLst/>
                </a:endParaRPr>
              </a:p>
            </p:txBody>
          </p:sp>
        </mc:Choice>
        <mc:Fallback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5A008A18-BB76-D72C-902B-98D62F969A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687" y="1671935"/>
                <a:ext cx="3214341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מלבן 6">
            <a:extLst>
              <a:ext uri="{FF2B5EF4-FFF2-40B4-BE49-F238E27FC236}">
                <a16:creationId xmlns:a16="http://schemas.microsoft.com/office/drawing/2014/main" id="{D106995C-99EA-C277-3BF8-6037D8659A70}"/>
              </a:ext>
            </a:extLst>
          </p:cNvPr>
          <p:cNvSpPr/>
          <p:nvPr/>
        </p:nvSpPr>
        <p:spPr>
          <a:xfrm>
            <a:off x="7459812" y="3075057"/>
            <a:ext cx="40671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נחלק את 360 ב- 2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DBE83BBA-4EB8-7725-E287-95FF32A6F7D5}"/>
                  </a:ext>
                </a:extLst>
              </p:cNvPr>
              <p:cNvSpPr/>
              <p:nvPr/>
            </p:nvSpPr>
            <p:spPr>
              <a:xfrm>
                <a:off x="3763625" y="3113314"/>
                <a:ext cx="3558218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𝟑𝟔𝟎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𝟏𝟖𝟎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DBE83BBA-4EB8-7725-E287-95FF32A6F7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625" y="3113314"/>
                <a:ext cx="355821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מלבן 9">
            <a:extLst>
              <a:ext uri="{FF2B5EF4-FFF2-40B4-BE49-F238E27FC236}">
                <a16:creationId xmlns:a16="http://schemas.microsoft.com/office/drawing/2014/main" id="{3DA704FD-C807-F082-C10F-43F4DCEA8E17}"/>
              </a:ext>
            </a:extLst>
          </p:cNvPr>
          <p:cNvSpPr/>
          <p:nvPr/>
        </p:nvSpPr>
        <p:spPr>
          <a:xfrm>
            <a:off x="6270385" y="4118183"/>
            <a:ext cx="5256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את התוצאה נכפול ב- 10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30004EAB-395D-CD2D-6D6D-88BC0ADFBF77}"/>
                  </a:ext>
                </a:extLst>
              </p:cNvPr>
              <p:cNvSpPr/>
              <p:nvPr/>
            </p:nvSpPr>
            <p:spPr>
              <a:xfrm>
                <a:off x="1550263" y="4118183"/>
                <a:ext cx="442672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𝟖𝟎𝟎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30004EAB-395D-CD2D-6D6D-88BC0ADFBF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263" y="4118183"/>
                <a:ext cx="442672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מלבן 13">
            <a:extLst>
              <a:ext uri="{FF2B5EF4-FFF2-40B4-BE49-F238E27FC236}">
                <a16:creationId xmlns:a16="http://schemas.microsoft.com/office/drawing/2014/main" id="{1BB1A5C4-42D0-3DCB-A5C9-FC8A31448012}"/>
              </a:ext>
            </a:extLst>
          </p:cNvPr>
          <p:cNvSpPr/>
          <p:nvPr/>
        </p:nvSpPr>
        <p:spPr>
          <a:xfrm>
            <a:off x="4203905" y="1671935"/>
            <a:ext cx="1338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180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303DCFB4-4ED1-7F94-C8FD-697BA4390CEA}"/>
              </a:ext>
            </a:extLst>
          </p:cNvPr>
          <p:cNvSpPr/>
          <p:nvPr/>
        </p:nvSpPr>
        <p:spPr>
          <a:xfrm>
            <a:off x="5400716" y="1671935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0</a:t>
            </a:r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881E345D-CB39-2D9F-9B8B-701C76708C50}"/>
              </a:ext>
            </a:extLst>
          </p:cNvPr>
          <p:cNvSpPr/>
          <p:nvPr/>
        </p:nvSpPr>
        <p:spPr>
          <a:xfrm>
            <a:off x="2090057" y="1671935"/>
            <a:ext cx="1286001" cy="923330"/>
          </a:xfrm>
          <a:prstGeom prst="round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1C09A309-1B1A-0423-CBF9-536AF3082E46}"/>
              </a:ext>
            </a:extLst>
          </p:cNvPr>
          <p:cNvSpPr/>
          <p:nvPr/>
        </p:nvSpPr>
        <p:spPr>
          <a:xfrm>
            <a:off x="4474521" y="1671935"/>
            <a:ext cx="377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33953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4" grpId="0"/>
      <p:bldP spid="15" grpId="0"/>
      <p:bldP spid="16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5A008A18-BB76-D72C-902B-98D62F969ADA}"/>
                  </a:ext>
                </a:extLst>
              </p:cNvPr>
              <p:cNvSpPr/>
              <p:nvPr/>
            </p:nvSpPr>
            <p:spPr>
              <a:xfrm>
                <a:off x="1375474" y="1671935"/>
                <a:ext cx="2800767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𝟑𝟕</m:t>
                      </m:r>
                      <m:r>
                        <a:rPr lang="he-IL" sz="5400" b="1" i="1" cap="none" spc="0" smtClean="0">
                          <a:ln/>
                          <a:solidFill>
                            <a:schemeClr val="accent3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e-IL" sz="5400" b="1" cap="none" spc="0" dirty="0">
                  <a:ln/>
                  <a:solidFill>
                    <a:schemeClr val="accent3"/>
                  </a:solidFill>
                  <a:effectLst/>
                </a:endParaRPr>
              </a:p>
            </p:txBody>
          </p:sp>
        </mc:Choice>
        <mc:Fallback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5A008A18-BB76-D72C-902B-98D62F969A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474" y="1671935"/>
                <a:ext cx="2800767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מלבן 6">
            <a:extLst>
              <a:ext uri="{FF2B5EF4-FFF2-40B4-BE49-F238E27FC236}">
                <a16:creationId xmlns:a16="http://schemas.microsoft.com/office/drawing/2014/main" id="{D106995C-99EA-C277-3BF8-6037D8659A70}"/>
              </a:ext>
            </a:extLst>
          </p:cNvPr>
          <p:cNvSpPr/>
          <p:nvPr/>
        </p:nvSpPr>
        <p:spPr>
          <a:xfrm>
            <a:off x="7602480" y="3075057"/>
            <a:ext cx="37818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נחלק את 37 ב- 2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DBE83BBA-4EB8-7725-E287-95FF32A6F7D5}"/>
                  </a:ext>
                </a:extLst>
              </p:cNvPr>
              <p:cNvSpPr/>
              <p:nvPr/>
            </p:nvSpPr>
            <p:spPr>
              <a:xfrm>
                <a:off x="3821076" y="3113314"/>
                <a:ext cx="344331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𝟑𝟕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DBE83BBA-4EB8-7725-E287-95FF32A6F7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076" y="3113314"/>
                <a:ext cx="3443315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מלבן 9">
            <a:extLst>
              <a:ext uri="{FF2B5EF4-FFF2-40B4-BE49-F238E27FC236}">
                <a16:creationId xmlns:a16="http://schemas.microsoft.com/office/drawing/2014/main" id="{3DA704FD-C807-F082-C10F-43F4DCEA8E17}"/>
              </a:ext>
            </a:extLst>
          </p:cNvPr>
          <p:cNvSpPr/>
          <p:nvPr/>
        </p:nvSpPr>
        <p:spPr>
          <a:xfrm>
            <a:off x="6270385" y="4118183"/>
            <a:ext cx="52565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את התוצאה נכפול ב- 10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30004EAB-395D-CD2D-6D6D-88BC0ADFBF77}"/>
                  </a:ext>
                </a:extLst>
              </p:cNvPr>
              <p:cNvSpPr/>
              <p:nvPr/>
            </p:nvSpPr>
            <p:spPr>
              <a:xfrm>
                <a:off x="1703348" y="4118183"/>
                <a:ext cx="4120552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he-IL" sz="4000" b="1" i="1" cap="none" spc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</a:rPr>
                        <m:t>𝟏𝟖𝟓</m:t>
                      </m:r>
                    </m:oMath>
                  </m:oMathPara>
                </a14:m>
                <a:endParaRPr lang="he-IL" sz="40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>
          <p:sp>
            <p:nvSpPr>
              <p:cNvPr id="12" name="מלבן 11">
                <a:extLst>
                  <a:ext uri="{FF2B5EF4-FFF2-40B4-BE49-F238E27FC236}">
                    <a16:creationId xmlns:a16="http://schemas.microsoft.com/office/drawing/2014/main" id="{30004EAB-395D-CD2D-6D6D-88BC0ADFBF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348" y="4118183"/>
                <a:ext cx="4120552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מלבן 13">
            <a:extLst>
              <a:ext uri="{FF2B5EF4-FFF2-40B4-BE49-F238E27FC236}">
                <a16:creationId xmlns:a16="http://schemas.microsoft.com/office/drawing/2014/main" id="{1BB1A5C4-42D0-3DCB-A5C9-FC8A31448012}"/>
              </a:ext>
            </a:extLst>
          </p:cNvPr>
          <p:cNvSpPr/>
          <p:nvPr/>
        </p:nvSpPr>
        <p:spPr>
          <a:xfrm>
            <a:off x="3936717" y="1676400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18</a:t>
            </a:r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881E345D-CB39-2D9F-9B8B-701C76708C50}"/>
              </a:ext>
            </a:extLst>
          </p:cNvPr>
          <p:cNvSpPr/>
          <p:nvPr/>
        </p:nvSpPr>
        <p:spPr>
          <a:xfrm>
            <a:off x="2242457" y="1671935"/>
            <a:ext cx="979677" cy="923330"/>
          </a:xfrm>
          <a:prstGeom prst="round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8B77842D-5EF7-A2F8-FD12-252E7531405D}"/>
              </a:ext>
            </a:extLst>
          </p:cNvPr>
          <p:cNvSpPr/>
          <p:nvPr/>
        </p:nvSpPr>
        <p:spPr>
          <a:xfrm>
            <a:off x="4704243" y="1680865"/>
            <a:ext cx="377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22C41F70-5B92-2B40-E908-5B5435846AFA}"/>
              </a:ext>
            </a:extLst>
          </p:cNvPr>
          <p:cNvSpPr/>
          <p:nvPr/>
        </p:nvSpPr>
        <p:spPr>
          <a:xfrm>
            <a:off x="4736900" y="1680865"/>
            <a:ext cx="7145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2375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1.48148E-6 L 1.45833E-6 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4" grpId="0"/>
      <p:bldP spid="16" grpId="0" animBg="1"/>
      <p:bldP spid="3" grpId="0"/>
      <p:bldP spid="3" grpId="1"/>
      <p:bldP spid="4" grpId="0"/>
      <p:bldP spid="4" grpId="1"/>
    </p:bldLst>
  </p:timing>
</p:sld>
</file>

<file path=ppt/theme/theme1.xml><?xml version="1.0" encoding="utf-8"?>
<a:theme xmlns:a="http://schemas.openxmlformats.org/drawingml/2006/main" name="שובל אדים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שובל אדים</Template>
  <TotalTime>44</TotalTime>
  <Words>115</Words>
  <Application>Microsoft Office PowerPoint</Application>
  <PresentationFormat>מסך רחב</PresentationFormat>
  <Paragraphs>33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Century Gothic</vt:lpstr>
      <vt:lpstr>שובל אדים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1</cp:revision>
  <dcterms:created xsi:type="dcterms:W3CDTF">2022-07-25T12:36:23Z</dcterms:created>
  <dcterms:modified xsi:type="dcterms:W3CDTF">2022-07-25T13:21:22Z</dcterms:modified>
</cp:coreProperties>
</file>