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4" r:id="rId1"/>
  </p:sldMasterIdLst>
  <p:sldIdLst>
    <p:sldId id="256" r:id="rId2"/>
    <p:sldId id="257" r:id="rId3"/>
    <p:sldId id="258" r:id="rId4"/>
    <p:sldId id="264" r:id="rId5"/>
    <p:sldId id="262" r:id="rId6"/>
    <p:sldId id="260" r:id="rId7"/>
    <p:sldId id="261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4" d="100"/>
          <a:sy n="44" d="100"/>
        </p:scale>
        <p:origin x="788" y="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58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793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4584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80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3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411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926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655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2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26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1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78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55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3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69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363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997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F293CAFC-9038-8CFB-039E-841E582EDA7B}"/>
              </a:ext>
            </a:extLst>
          </p:cNvPr>
          <p:cNvSpPr/>
          <p:nvPr/>
        </p:nvSpPr>
        <p:spPr>
          <a:xfrm>
            <a:off x="310602" y="1515906"/>
            <a:ext cx="1157079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משימת אוריינות – 36 שולחנות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C5D2D9E-64F1-6B58-79C0-A585D46B044F}"/>
              </a:ext>
            </a:extLst>
          </p:cNvPr>
          <p:cNvSpPr/>
          <p:nvPr/>
        </p:nvSpPr>
        <p:spPr>
          <a:xfrm>
            <a:off x="1941107" y="3429000"/>
            <a:ext cx="86581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שאלה 104 – עמודים 135-136</a:t>
            </a:r>
            <a:endParaRPr lang="he-I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C3C3B521-5B56-B568-5BA0-B60C6AEC1C8F}"/>
              </a:ext>
            </a:extLst>
          </p:cNvPr>
          <p:cNvSpPr/>
          <p:nvPr/>
        </p:nvSpPr>
        <p:spPr>
          <a:xfrm>
            <a:off x="640911" y="5342094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rgbClr val="FF0000"/>
                </a:solidFill>
                <a:effectLst/>
              </a:rPr>
              <a:t>לירון דוד</a:t>
            </a:r>
          </a:p>
        </p:txBody>
      </p:sp>
    </p:spTree>
    <p:extLst>
      <p:ext uri="{BB962C8B-B14F-4D97-AF65-F5344CB8AC3E}">
        <p14:creationId xmlns:p14="http://schemas.microsoft.com/office/powerpoint/2010/main" val="149271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סגרת 14">
            <a:extLst>
              <a:ext uri="{FF2B5EF4-FFF2-40B4-BE49-F238E27FC236}">
                <a16:creationId xmlns:a16="http://schemas.microsoft.com/office/drawing/2014/main" id="{7B227571-D2A9-5AB1-1201-169CE5BE9D91}"/>
              </a:ext>
            </a:extLst>
          </p:cNvPr>
          <p:cNvSpPr/>
          <p:nvPr/>
        </p:nvSpPr>
        <p:spPr>
          <a:xfrm>
            <a:off x="1154732" y="1419031"/>
            <a:ext cx="928577" cy="779721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pic>
        <p:nvPicPr>
          <p:cNvPr id="16" name="תמונה 15">
            <a:extLst>
              <a:ext uri="{FF2B5EF4-FFF2-40B4-BE49-F238E27FC236}">
                <a16:creationId xmlns:a16="http://schemas.microsoft.com/office/drawing/2014/main" id="{273BD335-D62D-4D95-AADF-C195A6B5C46B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440630" y="1045119"/>
            <a:ext cx="356780" cy="366823"/>
          </a:xfrm>
          <a:prstGeom prst="rect">
            <a:avLst/>
          </a:prstGeom>
        </p:spPr>
      </p:pic>
      <p:pic>
        <p:nvPicPr>
          <p:cNvPr id="17" name="תמונה 16">
            <a:extLst>
              <a:ext uri="{FF2B5EF4-FFF2-40B4-BE49-F238E27FC236}">
                <a16:creationId xmlns:a16="http://schemas.microsoft.com/office/drawing/2014/main" id="{ACBA23CF-34BE-1649-9D83-C8804576A578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433542" y="2176811"/>
            <a:ext cx="356780" cy="366823"/>
          </a:xfrm>
          <a:prstGeom prst="rect">
            <a:avLst/>
          </a:prstGeom>
        </p:spPr>
      </p:pic>
      <p:pic>
        <p:nvPicPr>
          <p:cNvPr id="18" name="תמונה 17">
            <a:extLst>
              <a:ext uri="{FF2B5EF4-FFF2-40B4-BE49-F238E27FC236}">
                <a16:creationId xmlns:a16="http://schemas.microsoft.com/office/drawing/2014/main" id="{DB2A270F-2BAE-A54B-2BDF-E4D304CAEB36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088330" y="1636619"/>
            <a:ext cx="356780" cy="366823"/>
          </a:xfrm>
          <a:prstGeom prst="rect">
            <a:avLst/>
          </a:prstGeom>
        </p:spPr>
      </p:pic>
      <p:pic>
        <p:nvPicPr>
          <p:cNvPr id="19" name="תמונה 18">
            <a:extLst>
              <a:ext uri="{FF2B5EF4-FFF2-40B4-BE49-F238E27FC236}">
                <a16:creationId xmlns:a16="http://schemas.microsoft.com/office/drawing/2014/main" id="{E8C2BCE1-E8C9-F078-ABC5-2B2672A1A6A7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88204" y="1636617"/>
            <a:ext cx="356780" cy="366823"/>
          </a:xfrm>
          <a:prstGeom prst="rect">
            <a:avLst/>
          </a:prstGeom>
        </p:spPr>
      </p:pic>
      <p:grpSp>
        <p:nvGrpSpPr>
          <p:cNvPr id="32" name="קבוצה 31">
            <a:extLst>
              <a:ext uri="{FF2B5EF4-FFF2-40B4-BE49-F238E27FC236}">
                <a16:creationId xmlns:a16="http://schemas.microsoft.com/office/drawing/2014/main" id="{B589502F-2343-4853-9E41-437D3BBE4E87}"/>
              </a:ext>
            </a:extLst>
          </p:cNvPr>
          <p:cNvGrpSpPr/>
          <p:nvPr/>
        </p:nvGrpSpPr>
        <p:grpSpPr>
          <a:xfrm>
            <a:off x="726726" y="4121888"/>
            <a:ext cx="1857154" cy="779721"/>
            <a:chOff x="3005468" y="4121888"/>
            <a:chExt cx="1857154" cy="779721"/>
          </a:xfrm>
        </p:grpSpPr>
        <p:sp>
          <p:nvSpPr>
            <p:cNvPr id="20" name="מסגרת 19">
              <a:extLst>
                <a:ext uri="{FF2B5EF4-FFF2-40B4-BE49-F238E27FC236}">
                  <a16:creationId xmlns:a16="http://schemas.microsoft.com/office/drawing/2014/main" id="{D12D88A9-AA58-55D2-1AC4-8260FB294771}"/>
                </a:ext>
              </a:extLst>
            </p:cNvPr>
            <p:cNvSpPr/>
            <p:nvPr/>
          </p:nvSpPr>
          <p:spPr>
            <a:xfrm>
              <a:off x="3005468" y="4121888"/>
              <a:ext cx="928577" cy="779721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21" name="מסגרת 20">
              <a:extLst>
                <a:ext uri="{FF2B5EF4-FFF2-40B4-BE49-F238E27FC236}">
                  <a16:creationId xmlns:a16="http://schemas.microsoft.com/office/drawing/2014/main" id="{5D4E5CB0-7793-7F7E-F71D-9EB6DDA23C12}"/>
                </a:ext>
              </a:extLst>
            </p:cNvPr>
            <p:cNvSpPr/>
            <p:nvPr/>
          </p:nvSpPr>
          <p:spPr>
            <a:xfrm>
              <a:off x="3934045" y="4121888"/>
              <a:ext cx="928577" cy="779721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</p:grpSp>
      <p:sp>
        <p:nvSpPr>
          <p:cNvPr id="22" name="מסגרת 21">
            <a:extLst>
              <a:ext uri="{FF2B5EF4-FFF2-40B4-BE49-F238E27FC236}">
                <a16:creationId xmlns:a16="http://schemas.microsoft.com/office/drawing/2014/main" id="{0E99B7C2-971B-A5D6-4ED4-87AA343DA114}"/>
              </a:ext>
            </a:extLst>
          </p:cNvPr>
          <p:cNvSpPr/>
          <p:nvPr/>
        </p:nvSpPr>
        <p:spPr>
          <a:xfrm>
            <a:off x="2583880" y="4121887"/>
            <a:ext cx="928577" cy="779721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pic>
        <p:nvPicPr>
          <p:cNvPr id="24" name="תמונה 23">
            <a:extLst>
              <a:ext uri="{FF2B5EF4-FFF2-40B4-BE49-F238E27FC236}">
                <a16:creationId xmlns:a16="http://schemas.microsoft.com/office/drawing/2014/main" id="{5AC08E71-1787-AF9B-3465-4AA35C53B757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83597" y="3747975"/>
            <a:ext cx="356780" cy="366823"/>
          </a:xfrm>
          <a:prstGeom prst="rect">
            <a:avLst/>
          </a:prstGeom>
        </p:spPr>
      </p:pic>
      <p:pic>
        <p:nvPicPr>
          <p:cNvPr id="25" name="תמונה 24">
            <a:extLst>
              <a:ext uri="{FF2B5EF4-FFF2-40B4-BE49-F238E27FC236}">
                <a16:creationId xmlns:a16="http://schemas.microsoft.com/office/drawing/2014/main" id="{B4B31BB7-002F-7367-A721-3AEE3A41B916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856942" y="3747975"/>
            <a:ext cx="356780" cy="366823"/>
          </a:xfrm>
          <a:prstGeom prst="rect">
            <a:avLst/>
          </a:prstGeom>
        </p:spPr>
      </p:pic>
      <p:pic>
        <p:nvPicPr>
          <p:cNvPr id="26" name="תמונה 25">
            <a:extLst>
              <a:ext uri="{FF2B5EF4-FFF2-40B4-BE49-F238E27FC236}">
                <a16:creationId xmlns:a16="http://schemas.microsoft.com/office/drawing/2014/main" id="{71747742-D07C-3B26-1917-9846E716AF29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840751" y="3747974"/>
            <a:ext cx="356780" cy="366823"/>
          </a:xfrm>
          <a:prstGeom prst="rect">
            <a:avLst/>
          </a:prstGeom>
        </p:spPr>
      </p:pic>
      <p:pic>
        <p:nvPicPr>
          <p:cNvPr id="27" name="תמונה 26">
            <a:extLst>
              <a:ext uri="{FF2B5EF4-FFF2-40B4-BE49-F238E27FC236}">
                <a16:creationId xmlns:a16="http://schemas.microsoft.com/office/drawing/2014/main" id="{AF30D9F2-8EA0-0235-65EA-C2E0D2F447D4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517478" y="4340655"/>
            <a:ext cx="356780" cy="366823"/>
          </a:xfrm>
          <a:prstGeom prst="rect">
            <a:avLst/>
          </a:prstGeom>
        </p:spPr>
      </p:pic>
      <p:pic>
        <p:nvPicPr>
          <p:cNvPr id="28" name="תמונה 27">
            <a:extLst>
              <a:ext uri="{FF2B5EF4-FFF2-40B4-BE49-F238E27FC236}">
                <a16:creationId xmlns:a16="http://schemas.microsoft.com/office/drawing/2014/main" id="{E0DA76B4-3BAF-6457-A712-85431453C0CE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64924" y="4328336"/>
            <a:ext cx="356780" cy="366823"/>
          </a:xfrm>
          <a:prstGeom prst="rect">
            <a:avLst/>
          </a:prstGeom>
        </p:spPr>
      </p:pic>
      <p:pic>
        <p:nvPicPr>
          <p:cNvPr id="29" name="תמונה 28">
            <a:extLst>
              <a:ext uri="{FF2B5EF4-FFF2-40B4-BE49-F238E27FC236}">
                <a16:creationId xmlns:a16="http://schemas.microsoft.com/office/drawing/2014/main" id="{ED22097D-30EA-B6D0-ADDD-23C760EF1E7E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019714" y="4908699"/>
            <a:ext cx="356780" cy="366823"/>
          </a:xfrm>
          <a:prstGeom prst="rect">
            <a:avLst/>
          </a:prstGeom>
        </p:spPr>
      </p:pic>
      <p:pic>
        <p:nvPicPr>
          <p:cNvPr id="30" name="תמונה 29">
            <a:extLst>
              <a:ext uri="{FF2B5EF4-FFF2-40B4-BE49-F238E27FC236}">
                <a16:creationId xmlns:a16="http://schemas.microsoft.com/office/drawing/2014/main" id="{707E7888-7127-8046-F6F9-7A4B2E4F531F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941201" y="4901608"/>
            <a:ext cx="356780" cy="366823"/>
          </a:xfrm>
          <a:prstGeom prst="rect">
            <a:avLst/>
          </a:prstGeom>
        </p:spPr>
      </p:pic>
      <p:pic>
        <p:nvPicPr>
          <p:cNvPr id="31" name="תמונה 30">
            <a:extLst>
              <a:ext uri="{FF2B5EF4-FFF2-40B4-BE49-F238E27FC236}">
                <a16:creationId xmlns:a16="http://schemas.microsoft.com/office/drawing/2014/main" id="{6FA1003B-6BED-D09E-D737-68FA293CE806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944208" y="4908699"/>
            <a:ext cx="356780" cy="366823"/>
          </a:xfrm>
          <a:prstGeom prst="rect">
            <a:avLst/>
          </a:prstGeom>
        </p:spPr>
      </p:pic>
      <p:pic>
        <p:nvPicPr>
          <p:cNvPr id="34" name="תמונה 33">
            <a:extLst>
              <a:ext uri="{FF2B5EF4-FFF2-40B4-BE49-F238E27FC236}">
                <a16:creationId xmlns:a16="http://schemas.microsoft.com/office/drawing/2014/main" id="{1D5F1CBB-D611-EA84-BA33-9478B28808B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22597" y="1536067"/>
            <a:ext cx="8856595" cy="17687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6" name="תמונה 35">
            <a:extLst>
              <a:ext uri="{FF2B5EF4-FFF2-40B4-BE49-F238E27FC236}">
                <a16:creationId xmlns:a16="http://schemas.microsoft.com/office/drawing/2014/main" id="{523F23B2-156C-E98A-9B43-BEA3383A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8700" y="4192773"/>
            <a:ext cx="6964913" cy="8634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7259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תמונה 88">
            <a:extLst>
              <a:ext uri="{FF2B5EF4-FFF2-40B4-BE49-F238E27FC236}">
                <a16:creationId xmlns:a16="http://schemas.microsoft.com/office/drawing/2014/main" id="{14F1F664-3947-99A7-46A4-0F0A04B56BBE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630115" y="2817418"/>
            <a:ext cx="356780" cy="366823"/>
          </a:xfrm>
          <a:prstGeom prst="rect">
            <a:avLst/>
          </a:prstGeom>
        </p:spPr>
      </p:pic>
      <p:pic>
        <p:nvPicPr>
          <p:cNvPr id="90" name="תמונה 89">
            <a:extLst>
              <a:ext uri="{FF2B5EF4-FFF2-40B4-BE49-F238E27FC236}">
                <a16:creationId xmlns:a16="http://schemas.microsoft.com/office/drawing/2014/main" id="{52A2AB05-5D97-1EE7-AF45-6BE26D4490FA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648182" y="3470561"/>
            <a:ext cx="356780" cy="366823"/>
          </a:xfrm>
          <a:prstGeom prst="rect">
            <a:avLst/>
          </a:prstGeom>
        </p:spPr>
      </p:pic>
      <p:grpSp>
        <p:nvGrpSpPr>
          <p:cNvPr id="93" name="קבוצה 92">
            <a:extLst>
              <a:ext uri="{FF2B5EF4-FFF2-40B4-BE49-F238E27FC236}">
                <a16:creationId xmlns:a16="http://schemas.microsoft.com/office/drawing/2014/main" id="{A2E307FE-FA77-EBD2-9A01-20262202FE0C}"/>
              </a:ext>
            </a:extLst>
          </p:cNvPr>
          <p:cNvGrpSpPr/>
          <p:nvPr/>
        </p:nvGrpSpPr>
        <p:grpSpPr>
          <a:xfrm>
            <a:off x="287861" y="2837302"/>
            <a:ext cx="366824" cy="1009923"/>
            <a:chOff x="722312" y="2924040"/>
            <a:chExt cx="366824" cy="1009923"/>
          </a:xfrm>
        </p:grpSpPr>
        <p:pic>
          <p:nvPicPr>
            <p:cNvPr id="91" name="תמונה 90">
              <a:extLst>
                <a:ext uri="{FF2B5EF4-FFF2-40B4-BE49-F238E27FC236}">
                  <a16:creationId xmlns:a16="http://schemas.microsoft.com/office/drawing/2014/main" id="{4B327D88-E334-35BF-4F29-897F0DC5BBD1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727334" y="2919018"/>
              <a:ext cx="356780" cy="366823"/>
            </a:xfrm>
            <a:prstGeom prst="rect">
              <a:avLst/>
            </a:prstGeom>
          </p:spPr>
        </p:pic>
        <p:pic>
          <p:nvPicPr>
            <p:cNvPr id="92" name="תמונה 91">
              <a:extLst>
                <a:ext uri="{FF2B5EF4-FFF2-40B4-BE49-F238E27FC236}">
                  <a16:creationId xmlns:a16="http://schemas.microsoft.com/office/drawing/2014/main" id="{CA32D7EF-8BDF-A619-E019-2493D63ED4EC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727335" y="3572161"/>
              <a:ext cx="356780" cy="366823"/>
            </a:xfrm>
            <a:prstGeom prst="rect">
              <a:avLst/>
            </a:prstGeom>
          </p:spPr>
        </p:pic>
      </p:grpSp>
      <p:grpSp>
        <p:nvGrpSpPr>
          <p:cNvPr id="98" name="קבוצה 97">
            <a:extLst>
              <a:ext uri="{FF2B5EF4-FFF2-40B4-BE49-F238E27FC236}">
                <a16:creationId xmlns:a16="http://schemas.microsoft.com/office/drawing/2014/main" id="{5D11D15F-D262-1A51-864D-662EE736FC9C}"/>
              </a:ext>
            </a:extLst>
          </p:cNvPr>
          <p:cNvGrpSpPr/>
          <p:nvPr/>
        </p:nvGrpSpPr>
        <p:grpSpPr>
          <a:xfrm>
            <a:off x="639364" y="2659740"/>
            <a:ext cx="10957548" cy="1306288"/>
            <a:chOff x="508738" y="2775856"/>
            <a:chExt cx="10957548" cy="1306288"/>
          </a:xfrm>
        </p:grpSpPr>
        <p:grpSp>
          <p:nvGrpSpPr>
            <p:cNvPr id="97" name="קבוצה 96">
              <a:extLst>
                <a:ext uri="{FF2B5EF4-FFF2-40B4-BE49-F238E27FC236}">
                  <a16:creationId xmlns:a16="http://schemas.microsoft.com/office/drawing/2014/main" id="{DA8A1F47-F8D7-2A2F-7759-D2A1397EA8EF}"/>
                </a:ext>
              </a:extLst>
            </p:cNvPr>
            <p:cNvGrpSpPr/>
            <p:nvPr/>
          </p:nvGrpSpPr>
          <p:grpSpPr>
            <a:xfrm>
              <a:off x="515254" y="3429000"/>
              <a:ext cx="10951032" cy="653144"/>
              <a:chOff x="515254" y="3429000"/>
              <a:chExt cx="10951032" cy="653144"/>
            </a:xfrm>
          </p:grpSpPr>
          <p:sp>
            <p:nvSpPr>
              <p:cNvPr id="11" name="מסגרת 10">
                <a:extLst>
                  <a:ext uri="{FF2B5EF4-FFF2-40B4-BE49-F238E27FC236}">
                    <a16:creationId xmlns:a16="http://schemas.microsoft.com/office/drawing/2014/main" id="{4B9A58C4-0676-42D0-554B-FCB08618C5EC}"/>
                  </a:ext>
                </a:extLst>
              </p:cNvPr>
              <p:cNvSpPr/>
              <p:nvPr/>
            </p:nvSpPr>
            <p:spPr>
              <a:xfrm>
                <a:off x="1103086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מסגרת 11">
                <a:extLst>
                  <a:ext uri="{FF2B5EF4-FFF2-40B4-BE49-F238E27FC236}">
                    <a16:creationId xmlns:a16="http://schemas.microsoft.com/office/drawing/2014/main" id="{CC9E41E7-DA0A-946A-E170-7BEC5A6AE97F}"/>
                  </a:ext>
                </a:extLst>
              </p:cNvPr>
              <p:cNvSpPr/>
              <p:nvPr/>
            </p:nvSpPr>
            <p:spPr>
              <a:xfrm>
                <a:off x="1743093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מסגרת 12">
                <a:extLst>
                  <a:ext uri="{FF2B5EF4-FFF2-40B4-BE49-F238E27FC236}">
                    <a16:creationId xmlns:a16="http://schemas.microsoft.com/office/drawing/2014/main" id="{16C3CF58-193D-FEEE-1A99-70D6D2BE9F2B}"/>
                  </a:ext>
                </a:extLst>
              </p:cNvPr>
              <p:cNvSpPr/>
              <p:nvPr/>
            </p:nvSpPr>
            <p:spPr>
              <a:xfrm>
                <a:off x="2383100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מסגרת 13">
                <a:extLst>
                  <a:ext uri="{FF2B5EF4-FFF2-40B4-BE49-F238E27FC236}">
                    <a16:creationId xmlns:a16="http://schemas.microsoft.com/office/drawing/2014/main" id="{805C5205-A095-2FD4-965A-101AB78529F4}"/>
                  </a:ext>
                </a:extLst>
              </p:cNvPr>
              <p:cNvSpPr/>
              <p:nvPr/>
            </p:nvSpPr>
            <p:spPr>
              <a:xfrm>
                <a:off x="2949261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מסגרת 14">
                <a:extLst>
                  <a:ext uri="{FF2B5EF4-FFF2-40B4-BE49-F238E27FC236}">
                    <a16:creationId xmlns:a16="http://schemas.microsoft.com/office/drawing/2014/main" id="{D24837C1-3861-CD24-9D1A-87FD8DC7538C}"/>
                  </a:ext>
                </a:extLst>
              </p:cNvPr>
              <p:cNvSpPr/>
              <p:nvPr/>
            </p:nvSpPr>
            <p:spPr>
              <a:xfrm>
                <a:off x="3589268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מסגרת 15">
                <a:extLst>
                  <a:ext uri="{FF2B5EF4-FFF2-40B4-BE49-F238E27FC236}">
                    <a16:creationId xmlns:a16="http://schemas.microsoft.com/office/drawing/2014/main" id="{D4FFBB37-CC18-3CC3-247C-41F93F127A22}"/>
                  </a:ext>
                </a:extLst>
              </p:cNvPr>
              <p:cNvSpPr/>
              <p:nvPr/>
            </p:nvSpPr>
            <p:spPr>
              <a:xfrm>
                <a:off x="4155430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מסגרת 17">
                <a:extLst>
                  <a:ext uri="{FF2B5EF4-FFF2-40B4-BE49-F238E27FC236}">
                    <a16:creationId xmlns:a16="http://schemas.microsoft.com/office/drawing/2014/main" id="{150A4AA0-C53C-DA60-E3DD-A1E5A7626F97}"/>
                  </a:ext>
                </a:extLst>
              </p:cNvPr>
              <p:cNvSpPr/>
              <p:nvPr/>
            </p:nvSpPr>
            <p:spPr>
              <a:xfrm>
                <a:off x="5361598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מסגרת 18">
                <a:extLst>
                  <a:ext uri="{FF2B5EF4-FFF2-40B4-BE49-F238E27FC236}">
                    <a16:creationId xmlns:a16="http://schemas.microsoft.com/office/drawing/2014/main" id="{735449E5-0DCF-5F1D-E509-9C28D607D809}"/>
                  </a:ext>
                </a:extLst>
              </p:cNvPr>
              <p:cNvSpPr/>
              <p:nvPr/>
            </p:nvSpPr>
            <p:spPr>
              <a:xfrm>
                <a:off x="6001605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מסגרת 19">
                <a:extLst>
                  <a:ext uri="{FF2B5EF4-FFF2-40B4-BE49-F238E27FC236}">
                    <a16:creationId xmlns:a16="http://schemas.microsoft.com/office/drawing/2014/main" id="{B5E15208-02CB-E216-4B31-91DE092B729B}"/>
                  </a:ext>
                </a:extLst>
              </p:cNvPr>
              <p:cNvSpPr/>
              <p:nvPr/>
            </p:nvSpPr>
            <p:spPr>
              <a:xfrm>
                <a:off x="6567767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מסגרת 20">
                <a:extLst>
                  <a:ext uri="{FF2B5EF4-FFF2-40B4-BE49-F238E27FC236}">
                    <a16:creationId xmlns:a16="http://schemas.microsoft.com/office/drawing/2014/main" id="{6311C1D2-5CF5-E614-DEB2-CDFE7E452FAA}"/>
                  </a:ext>
                </a:extLst>
              </p:cNvPr>
              <p:cNvSpPr/>
              <p:nvPr/>
            </p:nvSpPr>
            <p:spPr>
              <a:xfrm>
                <a:off x="7207774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מסגרת 21">
                <a:extLst>
                  <a:ext uri="{FF2B5EF4-FFF2-40B4-BE49-F238E27FC236}">
                    <a16:creationId xmlns:a16="http://schemas.microsoft.com/office/drawing/2014/main" id="{B972CC5D-C2A7-D4E8-286A-BB9E4E689C85}"/>
                  </a:ext>
                </a:extLst>
              </p:cNvPr>
              <p:cNvSpPr/>
              <p:nvPr/>
            </p:nvSpPr>
            <p:spPr>
              <a:xfrm>
                <a:off x="7773935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מסגרת 22">
                <a:extLst>
                  <a:ext uri="{FF2B5EF4-FFF2-40B4-BE49-F238E27FC236}">
                    <a16:creationId xmlns:a16="http://schemas.microsoft.com/office/drawing/2014/main" id="{33247C30-E93C-8A6E-2B89-9FD14EB76CBE}"/>
                  </a:ext>
                </a:extLst>
              </p:cNvPr>
              <p:cNvSpPr/>
              <p:nvPr/>
            </p:nvSpPr>
            <p:spPr>
              <a:xfrm>
                <a:off x="8413942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מסגרת 24">
                <a:extLst>
                  <a:ext uri="{FF2B5EF4-FFF2-40B4-BE49-F238E27FC236}">
                    <a16:creationId xmlns:a16="http://schemas.microsoft.com/office/drawing/2014/main" id="{FBAA561D-AE7D-D58D-3824-6C3F95ABFF00}"/>
                  </a:ext>
                </a:extLst>
              </p:cNvPr>
              <p:cNvSpPr/>
              <p:nvPr/>
            </p:nvSpPr>
            <p:spPr>
              <a:xfrm>
                <a:off x="9620111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מסגרת 25">
                <a:extLst>
                  <a:ext uri="{FF2B5EF4-FFF2-40B4-BE49-F238E27FC236}">
                    <a16:creationId xmlns:a16="http://schemas.microsoft.com/office/drawing/2014/main" id="{FAC19505-3B30-F303-28C0-0178CFFBFAD6}"/>
                  </a:ext>
                </a:extLst>
              </p:cNvPr>
              <p:cNvSpPr/>
              <p:nvPr/>
            </p:nvSpPr>
            <p:spPr>
              <a:xfrm>
                <a:off x="10186272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מסגרת 26">
                <a:extLst>
                  <a:ext uri="{FF2B5EF4-FFF2-40B4-BE49-F238E27FC236}">
                    <a16:creationId xmlns:a16="http://schemas.microsoft.com/office/drawing/2014/main" id="{6F3AB18F-3A13-A373-9D14-0CC084523249}"/>
                  </a:ext>
                </a:extLst>
              </p:cNvPr>
              <p:cNvSpPr/>
              <p:nvPr/>
            </p:nvSpPr>
            <p:spPr>
              <a:xfrm>
                <a:off x="10826279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מסגרת 28">
                <a:extLst>
                  <a:ext uri="{FF2B5EF4-FFF2-40B4-BE49-F238E27FC236}">
                    <a16:creationId xmlns:a16="http://schemas.microsoft.com/office/drawing/2014/main" id="{2997F149-4607-80F6-7D7A-C0C1AB471B10}"/>
                  </a:ext>
                </a:extLst>
              </p:cNvPr>
              <p:cNvSpPr/>
              <p:nvPr/>
            </p:nvSpPr>
            <p:spPr>
              <a:xfrm>
                <a:off x="4795436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מסגרת 29">
                <a:extLst>
                  <a:ext uri="{FF2B5EF4-FFF2-40B4-BE49-F238E27FC236}">
                    <a16:creationId xmlns:a16="http://schemas.microsoft.com/office/drawing/2014/main" id="{FD5A7525-A82B-0CCA-C906-4907B1760460}"/>
                  </a:ext>
                </a:extLst>
              </p:cNvPr>
              <p:cNvSpPr/>
              <p:nvPr/>
            </p:nvSpPr>
            <p:spPr>
              <a:xfrm>
                <a:off x="8980103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מסגרת 93">
                <a:extLst>
                  <a:ext uri="{FF2B5EF4-FFF2-40B4-BE49-F238E27FC236}">
                    <a16:creationId xmlns:a16="http://schemas.microsoft.com/office/drawing/2014/main" id="{8320EEE2-359A-B579-C165-59F214C97E56}"/>
                  </a:ext>
                </a:extLst>
              </p:cNvPr>
              <p:cNvSpPr/>
              <p:nvPr/>
            </p:nvSpPr>
            <p:spPr>
              <a:xfrm>
                <a:off x="515254" y="3429000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6" name="קבוצה 95">
              <a:extLst>
                <a:ext uri="{FF2B5EF4-FFF2-40B4-BE49-F238E27FC236}">
                  <a16:creationId xmlns:a16="http://schemas.microsoft.com/office/drawing/2014/main" id="{E00CFD6A-674E-4DD6-5113-2D8038315260}"/>
                </a:ext>
              </a:extLst>
            </p:cNvPr>
            <p:cNvGrpSpPr/>
            <p:nvPr/>
          </p:nvGrpSpPr>
          <p:grpSpPr>
            <a:xfrm>
              <a:off x="508738" y="2775856"/>
              <a:ext cx="10951032" cy="653144"/>
              <a:chOff x="508738" y="2775856"/>
              <a:chExt cx="10951032" cy="653144"/>
            </a:xfrm>
          </p:grpSpPr>
          <p:sp>
            <p:nvSpPr>
              <p:cNvPr id="34" name="מסגרת 33">
                <a:extLst>
                  <a:ext uri="{FF2B5EF4-FFF2-40B4-BE49-F238E27FC236}">
                    <a16:creationId xmlns:a16="http://schemas.microsoft.com/office/drawing/2014/main" id="{AA2FE99C-B7CA-B689-232C-183418C9D7DA}"/>
                  </a:ext>
                </a:extLst>
              </p:cNvPr>
              <p:cNvSpPr/>
              <p:nvPr/>
            </p:nvSpPr>
            <p:spPr>
              <a:xfrm>
                <a:off x="1096570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מסגרת 34">
                <a:extLst>
                  <a:ext uri="{FF2B5EF4-FFF2-40B4-BE49-F238E27FC236}">
                    <a16:creationId xmlns:a16="http://schemas.microsoft.com/office/drawing/2014/main" id="{C148936A-FAD6-413D-5B2A-9E3D5C32B1EF}"/>
                  </a:ext>
                </a:extLst>
              </p:cNvPr>
              <p:cNvSpPr/>
              <p:nvPr/>
            </p:nvSpPr>
            <p:spPr>
              <a:xfrm>
                <a:off x="1736577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מסגרת 35">
                <a:extLst>
                  <a:ext uri="{FF2B5EF4-FFF2-40B4-BE49-F238E27FC236}">
                    <a16:creationId xmlns:a16="http://schemas.microsoft.com/office/drawing/2014/main" id="{8E5EDC35-4B27-BDBF-EF0F-19215A68A3A8}"/>
                  </a:ext>
                </a:extLst>
              </p:cNvPr>
              <p:cNvSpPr/>
              <p:nvPr/>
            </p:nvSpPr>
            <p:spPr>
              <a:xfrm>
                <a:off x="2376584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מסגרת 36">
                <a:extLst>
                  <a:ext uri="{FF2B5EF4-FFF2-40B4-BE49-F238E27FC236}">
                    <a16:creationId xmlns:a16="http://schemas.microsoft.com/office/drawing/2014/main" id="{AB0B5CE3-71CA-9A84-5F32-62B091E1ED02}"/>
                  </a:ext>
                </a:extLst>
              </p:cNvPr>
              <p:cNvSpPr/>
              <p:nvPr/>
            </p:nvSpPr>
            <p:spPr>
              <a:xfrm>
                <a:off x="2942745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מסגרת 37">
                <a:extLst>
                  <a:ext uri="{FF2B5EF4-FFF2-40B4-BE49-F238E27FC236}">
                    <a16:creationId xmlns:a16="http://schemas.microsoft.com/office/drawing/2014/main" id="{2B7BCEEC-E0D4-04EE-4A81-BF83A81BC284}"/>
                  </a:ext>
                </a:extLst>
              </p:cNvPr>
              <p:cNvSpPr/>
              <p:nvPr/>
            </p:nvSpPr>
            <p:spPr>
              <a:xfrm>
                <a:off x="3582752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מסגרת 38">
                <a:extLst>
                  <a:ext uri="{FF2B5EF4-FFF2-40B4-BE49-F238E27FC236}">
                    <a16:creationId xmlns:a16="http://schemas.microsoft.com/office/drawing/2014/main" id="{9708F481-B0E0-6B4D-74B1-AD927F6AE5AF}"/>
                  </a:ext>
                </a:extLst>
              </p:cNvPr>
              <p:cNvSpPr/>
              <p:nvPr/>
            </p:nvSpPr>
            <p:spPr>
              <a:xfrm>
                <a:off x="4148914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מסגרת 39">
                <a:extLst>
                  <a:ext uri="{FF2B5EF4-FFF2-40B4-BE49-F238E27FC236}">
                    <a16:creationId xmlns:a16="http://schemas.microsoft.com/office/drawing/2014/main" id="{BB5CA15A-F90B-3109-94AE-46E74E1B7B79}"/>
                  </a:ext>
                </a:extLst>
              </p:cNvPr>
              <p:cNvSpPr/>
              <p:nvPr/>
            </p:nvSpPr>
            <p:spPr>
              <a:xfrm>
                <a:off x="5355082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מסגרת 40">
                <a:extLst>
                  <a:ext uri="{FF2B5EF4-FFF2-40B4-BE49-F238E27FC236}">
                    <a16:creationId xmlns:a16="http://schemas.microsoft.com/office/drawing/2014/main" id="{2AFB0872-04B2-B8F0-FA1A-AAADB7E2C02B}"/>
                  </a:ext>
                </a:extLst>
              </p:cNvPr>
              <p:cNvSpPr/>
              <p:nvPr/>
            </p:nvSpPr>
            <p:spPr>
              <a:xfrm>
                <a:off x="5995089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מסגרת 41">
                <a:extLst>
                  <a:ext uri="{FF2B5EF4-FFF2-40B4-BE49-F238E27FC236}">
                    <a16:creationId xmlns:a16="http://schemas.microsoft.com/office/drawing/2014/main" id="{25D63246-4D44-15C0-1944-A87DF0548DCB}"/>
                  </a:ext>
                </a:extLst>
              </p:cNvPr>
              <p:cNvSpPr/>
              <p:nvPr/>
            </p:nvSpPr>
            <p:spPr>
              <a:xfrm>
                <a:off x="6561251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מסגרת 42">
                <a:extLst>
                  <a:ext uri="{FF2B5EF4-FFF2-40B4-BE49-F238E27FC236}">
                    <a16:creationId xmlns:a16="http://schemas.microsoft.com/office/drawing/2014/main" id="{08E95993-849A-9741-FAD5-F34B255B3926}"/>
                  </a:ext>
                </a:extLst>
              </p:cNvPr>
              <p:cNvSpPr/>
              <p:nvPr/>
            </p:nvSpPr>
            <p:spPr>
              <a:xfrm>
                <a:off x="7201258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מסגרת 43">
                <a:extLst>
                  <a:ext uri="{FF2B5EF4-FFF2-40B4-BE49-F238E27FC236}">
                    <a16:creationId xmlns:a16="http://schemas.microsoft.com/office/drawing/2014/main" id="{DB722908-DCAF-2C8A-B461-BD1C03378B3E}"/>
                  </a:ext>
                </a:extLst>
              </p:cNvPr>
              <p:cNvSpPr/>
              <p:nvPr/>
            </p:nvSpPr>
            <p:spPr>
              <a:xfrm>
                <a:off x="7767419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מסגרת 44">
                <a:extLst>
                  <a:ext uri="{FF2B5EF4-FFF2-40B4-BE49-F238E27FC236}">
                    <a16:creationId xmlns:a16="http://schemas.microsoft.com/office/drawing/2014/main" id="{5678C7DC-9C8C-F6A9-5FA5-54EF8A6BEDB0}"/>
                  </a:ext>
                </a:extLst>
              </p:cNvPr>
              <p:cNvSpPr/>
              <p:nvPr/>
            </p:nvSpPr>
            <p:spPr>
              <a:xfrm>
                <a:off x="8407426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מסגרת 45">
                <a:extLst>
                  <a:ext uri="{FF2B5EF4-FFF2-40B4-BE49-F238E27FC236}">
                    <a16:creationId xmlns:a16="http://schemas.microsoft.com/office/drawing/2014/main" id="{33050688-0146-B813-500E-5589AAFD458E}"/>
                  </a:ext>
                </a:extLst>
              </p:cNvPr>
              <p:cNvSpPr/>
              <p:nvPr/>
            </p:nvSpPr>
            <p:spPr>
              <a:xfrm>
                <a:off x="9613595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מסגרת 46">
                <a:extLst>
                  <a:ext uri="{FF2B5EF4-FFF2-40B4-BE49-F238E27FC236}">
                    <a16:creationId xmlns:a16="http://schemas.microsoft.com/office/drawing/2014/main" id="{D5FD275F-96FD-50DB-1F73-1E9216A6524B}"/>
                  </a:ext>
                </a:extLst>
              </p:cNvPr>
              <p:cNvSpPr/>
              <p:nvPr/>
            </p:nvSpPr>
            <p:spPr>
              <a:xfrm>
                <a:off x="10179756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מסגרת 47">
                <a:extLst>
                  <a:ext uri="{FF2B5EF4-FFF2-40B4-BE49-F238E27FC236}">
                    <a16:creationId xmlns:a16="http://schemas.microsoft.com/office/drawing/2014/main" id="{09E86C8B-DDFB-74E5-93FA-4A167E8E82C8}"/>
                  </a:ext>
                </a:extLst>
              </p:cNvPr>
              <p:cNvSpPr/>
              <p:nvPr/>
            </p:nvSpPr>
            <p:spPr>
              <a:xfrm>
                <a:off x="10819763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מסגרת 48">
                <a:extLst>
                  <a:ext uri="{FF2B5EF4-FFF2-40B4-BE49-F238E27FC236}">
                    <a16:creationId xmlns:a16="http://schemas.microsoft.com/office/drawing/2014/main" id="{C6CEB9B3-E2A7-6163-3AB6-6D0EA56EA55A}"/>
                  </a:ext>
                </a:extLst>
              </p:cNvPr>
              <p:cNvSpPr/>
              <p:nvPr/>
            </p:nvSpPr>
            <p:spPr>
              <a:xfrm>
                <a:off x="4788920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מסגרת 49">
                <a:extLst>
                  <a:ext uri="{FF2B5EF4-FFF2-40B4-BE49-F238E27FC236}">
                    <a16:creationId xmlns:a16="http://schemas.microsoft.com/office/drawing/2014/main" id="{12535A34-57FC-189F-76E5-5205897D7C99}"/>
                  </a:ext>
                </a:extLst>
              </p:cNvPr>
              <p:cNvSpPr/>
              <p:nvPr/>
            </p:nvSpPr>
            <p:spPr>
              <a:xfrm>
                <a:off x="8973587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מסגרת 94">
                <a:extLst>
                  <a:ext uri="{FF2B5EF4-FFF2-40B4-BE49-F238E27FC236}">
                    <a16:creationId xmlns:a16="http://schemas.microsoft.com/office/drawing/2014/main" id="{84B49BDE-FB0B-5530-2590-3A6FF0113E6A}"/>
                  </a:ext>
                </a:extLst>
              </p:cNvPr>
              <p:cNvSpPr/>
              <p:nvPr/>
            </p:nvSpPr>
            <p:spPr>
              <a:xfrm>
                <a:off x="508738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3" name="קבוצה 102">
            <a:extLst>
              <a:ext uri="{FF2B5EF4-FFF2-40B4-BE49-F238E27FC236}">
                <a16:creationId xmlns:a16="http://schemas.microsoft.com/office/drawing/2014/main" id="{8C2D2FB7-328F-0A2E-6955-DC43295EF9BF}"/>
              </a:ext>
            </a:extLst>
          </p:cNvPr>
          <p:cNvGrpSpPr/>
          <p:nvPr/>
        </p:nvGrpSpPr>
        <p:grpSpPr>
          <a:xfrm>
            <a:off x="813343" y="2300169"/>
            <a:ext cx="10593529" cy="374087"/>
            <a:chOff x="813343" y="2401769"/>
            <a:chExt cx="10593529" cy="374087"/>
          </a:xfrm>
        </p:grpSpPr>
        <p:pic>
          <p:nvPicPr>
            <p:cNvPr id="52" name="תמונה 51">
              <a:extLst>
                <a:ext uri="{FF2B5EF4-FFF2-40B4-BE49-F238E27FC236}">
                  <a16:creationId xmlns:a16="http://schemas.microsoft.com/office/drawing/2014/main" id="{1BD967FC-EAB8-127D-081D-0C032E60EE2A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3343" y="2409033"/>
              <a:ext cx="356780" cy="366823"/>
            </a:xfrm>
            <a:prstGeom prst="rect">
              <a:avLst/>
            </a:prstGeom>
          </p:spPr>
        </p:pic>
        <p:pic>
          <p:nvPicPr>
            <p:cNvPr id="53" name="תמונה 52">
              <a:extLst>
                <a:ext uri="{FF2B5EF4-FFF2-40B4-BE49-F238E27FC236}">
                  <a16:creationId xmlns:a16="http://schemas.microsoft.com/office/drawing/2014/main" id="{718CE993-D150-FBD0-0E5F-3EDA583EDE3D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6834" y="2409033"/>
              <a:ext cx="356780" cy="366823"/>
            </a:xfrm>
            <a:prstGeom prst="rect">
              <a:avLst/>
            </a:prstGeom>
          </p:spPr>
        </p:pic>
        <p:pic>
          <p:nvPicPr>
            <p:cNvPr id="54" name="תמונה 53">
              <a:extLst>
                <a:ext uri="{FF2B5EF4-FFF2-40B4-BE49-F238E27FC236}">
                  <a16:creationId xmlns:a16="http://schemas.microsoft.com/office/drawing/2014/main" id="{6AC8ABED-08CC-6F3C-F640-27BC30B031BD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83802" y="2409033"/>
              <a:ext cx="356780" cy="366823"/>
            </a:xfrm>
            <a:prstGeom prst="rect">
              <a:avLst/>
            </a:prstGeom>
          </p:spPr>
        </p:pic>
        <p:pic>
          <p:nvPicPr>
            <p:cNvPr id="55" name="תמונה 54">
              <a:extLst>
                <a:ext uri="{FF2B5EF4-FFF2-40B4-BE49-F238E27FC236}">
                  <a16:creationId xmlns:a16="http://schemas.microsoft.com/office/drawing/2014/main" id="{63775382-89F7-71FC-0F54-AC019327D94C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8553" y="2409033"/>
              <a:ext cx="356780" cy="366823"/>
            </a:xfrm>
            <a:prstGeom prst="rect">
              <a:avLst/>
            </a:prstGeom>
          </p:spPr>
        </p:pic>
        <p:pic>
          <p:nvPicPr>
            <p:cNvPr id="56" name="תמונה 55">
              <a:extLst>
                <a:ext uri="{FF2B5EF4-FFF2-40B4-BE49-F238E27FC236}">
                  <a16:creationId xmlns:a16="http://schemas.microsoft.com/office/drawing/2014/main" id="{77FFD868-4EEF-670C-20E7-A5F7C0A0E3F8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16255" y="2409032"/>
              <a:ext cx="356780" cy="366823"/>
            </a:xfrm>
            <a:prstGeom prst="rect">
              <a:avLst/>
            </a:prstGeom>
          </p:spPr>
        </p:pic>
        <p:pic>
          <p:nvPicPr>
            <p:cNvPr id="57" name="תמונה 56">
              <a:extLst>
                <a:ext uri="{FF2B5EF4-FFF2-40B4-BE49-F238E27FC236}">
                  <a16:creationId xmlns:a16="http://schemas.microsoft.com/office/drawing/2014/main" id="{0094CC11-987D-FB08-A8F6-037A2611667F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20876" y="2409031"/>
              <a:ext cx="356780" cy="366823"/>
            </a:xfrm>
            <a:prstGeom prst="rect">
              <a:avLst/>
            </a:prstGeom>
          </p:spPr>
        </p:pic>
        <p:pic>
          <p:nvPicPr>
            <p:cNvPr id="58" name="תמונה 57">
              <a:extLst>
                <a:ext uri="{FF2B5EF4-FFF2-40B4-BE49-F238E27FC236}">
                  <a16:creationId xmlns:a16="http://schemas.microsoft.com/office/drawing/2014/main" id="{C50C62F0-134D-5FD9-FBBC-122ED821B08B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26186" y="2405403"/>
              <a:ext cx="356780" cy="366823"/>
            </a:xfrm>
            <a:prstGeom prst="rect">
              <a:avLst/>
            </a:prstGeom>
          </p:spPr>
        </p:pic>
        <p:pic>
          <p:nvPicPr>
            <p:cNvPr id="59" name="תמונה 58">
              <a:extLst>
                <a:ext uri="{FF2B5EF4-FFF2-40B4-BE49-F238E27FC236}">
                  <a16:creationId xmlns:a16="http://schemas.microsoft.com/office/drawing/2014/main" id="{DE5484CE-4516-E32C-EFAD-F589A406219E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12175" y="2405402"/>
              <a:ext cx="356780" cy="366823"/>
            </a:xfrm>
            <a:prstGeom prst="rect">
              <a:avLst/>
            </a:prstGeom>
          </p:spPr>
        </p:pic>
        <p:pic>
          <p:nvPicPr>
            <p:cNvPr id="60" name="תמונה 59">
              <a:extLst>
                <a:ext uri="{FF2B5EF4-FFF2-40B4-BE49-F238E27FC236}">
                  <a16:creationId xmlns:a16="http://schemas.microsoft.com/office/drawing/2014/main" id="{F672C7C2-C783-35B3-FB35-43FA8E71C16A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18422" y="2405402"/>
              <a:ext cx="356780" cy="366823"/>
            </a:xfrm>
            <a:prstGeom prst="rect">
              <a:avLst/>
            </a:prstGeom>
          </p:spPr>
        </p:pic>
        <p:pic>
          <p:nvPicPr>
            <p:cNvPr id="61" name="תמונה 60">
              <a:extLst>
                <a:ext uri="{FF2B5EF4-FFF2-40B4-BE49-F238E27FC236}">
                  <a16:creationId xmlns:a16="http://schemas.microsoft.com/office/drawing/2014/main" id="{76EDC602-C185-3415-C881-585B85B88E70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71961" y="2405401"/>
              <a:ext cx="356780" cy="366823"/>
            </a:xfrm>
            <a:prstGeom prst="rect">
              <a:avLst/>
            </a:prstGeom>
          </p:spPr>
        </p:pic>
        <p:pic>
          <p:nvPicPr>
            <p:cNvPr id="62" name="תמונה 61">
              <a:extLst>
                <a:ext uri="{FF2B5EF4-FFF2-40B4-BE49-F238E27FC236}">
                  <a16:creationId xmlns:a16="http://schemas.microsoft.com/office/drawing/2014/main" id="{85C2D386-FC67-19D3-DAB4-9FCFC5F7977A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7138" y="2405401"/>
              <a:ext cx="356780" cy="366823"/>
            </a:xfrm>
            <a:prstGeom prst="rect">
              <a:avLst/>
            </a:prstGeom>
          </p:spPr>
        </p:pic>
        <p:pic>
          <p:nvPicPr>
            <p:cNvPr id="63" name="תמונה 62">
              <a:extLst>
                <a:ext uri="{FF2B5EF4-FFF2-40B4-BE49-F238E27FC236}">
                  <a16:creationId xmlns:a16="http://schemas.microsoft.com/office/drawing/2014/main" id="{DBB427E1-6191-F5B3-673D-FD2C1DCFC68B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85147" y="2405400"/>
              <a:ext cx="356780" cy="366823"/>
            </a:xfrm>
            <a:prstGeom prst="rect">
              <a:avLst/>
            </a:prstGeom>
          </p:spPr>
        </p:pic>
        <p:pic>
          <p:nvPicPr>
            <p:cNvPr id="64" name="תמונה 63">
              <a:extLst>
                <a:ext uri="{FF2B5EF4-FFF2-40B4-BE49-F238E27FC236}">
                  <a16:creationId xmlns:a16="http://schemas.microsoft.com/office/drawing/2014/main" id="{39479814-9FA4-C511-E9E9-F6CF3A43E68B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01446" y="2405399"/>
              <a:ext cx="356780" cy="366823"/>
            </a:xfrm>
            <a:prstGeom prst="rect">
              <a:avLst/>
            </a:prstGeom>
          </p:spPr>
        </p:pic>
        <p:pic>
          <p:nvPicPr>
            <p:cNvPr id="65" name="תמונה 64">
              <a:extLst>
                <a:ext uri="{FF2B5EF4-FFF2-40B4-BE49-F238E27FC236}">
                  <a16:creationId xmlns:a16="http://schemas.microsoft.com/office/drawing/2014/main" id="{07D62072-04D0-45CF-0125-7B3AE8AF3ABC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98161" y="2405398"/>
              <a:ext cx="356780" cy="366823"/>
            </a:xfrm>
            <a:prstGeom prst="rect">
              <a:avLst/>
            </a:prstGeom>
          </p:spPr>
        </p:pic>
        <p:pic>
          <p:nvPicPr>
            <p:cNvPr id="66" name="תמונה 65">
              <a:extLst>
                <a:ext uri="{FF2B5EF4-FFF2-40B4-BE49-F238E27FC236}">
                  <a16:creationId xmlns:a16="http://schemas.microsoft.com/office/drawing/2014/main" id="{05F5955A-5830-B082-A324-591B69746D0C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35129" y="2401770"/>
              <a:ext cx="356780" cy="366823"/>
            </a:xfrm>
            <a:prstGeom prst="rect">
              <a:avLst/>
            </a:prstGeom>
          </p:spPr>
        </p:pic>
        <p:pic>
          <p:nvPicPr>
            <p:cNvPr id="67" name="תמונה 66">
              <a:extLst>
                <a:ext uri="{FF2B5EF4-FFF2-40B4-BE49-F238E27FC236}">
                  <a16:creationId xmlns:a16="http://schemas.microsoft.com/office/drawing/2014/main" id="{908C0CC8-6C2F-1942-C3F5-2C3F7E491804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97530" y="2401769"/>
              <a:ext cx="356780" cy="366823"/>
            </a:xfrm>
            <a:prstGeom prst="rect">
              <a:avLst/>
            </a:prstGeom>
          </p:spPr>
        </p:pic>
        <p:pic>
          <p:nvPicPr>
            <p:cNvPr id="68" name="תמונה 67">
              <a:extLst>
                <a:ext uri="{FF2B5EF4-FFF2-40B4-BE49-F238E27FC236}">
                  <a16:creationId xmlns:a16="http://schemas.microsoft.com/office/drawing/2014/main" id="{1A40E28E-74A8-2D2D-2553-D126CAB245E6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441298" y="2401769"/>
              <a:ext cx="356780" cy="366823"/>
            </a:xfrm>
            <a:prstGeom prst="rect">
              <a:avLst/>
            </a:prstGeom>
          </p:spPr>
        </p:pic>
        <p:pic>
          <p:nvPicPr>
            <p:cNvPr id="101" name="תמונה 100">
              <a:extLst>
                <a:ext uri="{FF2B5EF4-FFF2-40B4-BE49-F238E27FC236}">
                  <a16:creationId xmlns:a16="http://schemas.microsoft.com/office/drawing/2014/main" id="{F2F28B27-C4B4-1751-CD0A-9A6B8AFA9BB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50092" y="2401769"/>
              <a:ext cx="356780" cy="366823"/>
            </a:xfrm>
            <a:prstGeom prst="rect">
              <a:avLst/>
            </a:prstGeom>
          </p:spPr>
        </p:pic>
      </p:grpSp>
      <p:grpSp>
        <p:nvGrpSpPr>
          <p:cNvPr id="104" name="קבוצה 103">
            <a:extLst>
              <a:ext uri="{FF2B5EF4-FFF2-40B4-BE49-F238E27FC236}">
                <a16:creationId xmlns:a16="http://schemas.microsoft.com/office/drawing/2014/main" id="{CFA58E96-DE2C-60D4-9CF6-D64165CD732D}"/>
              </a:ext>
            </a:extLst>
          </p:cNvPr>
          <p:cNvGrpSpPr/>
          <p:nvPr/>
        </p:nvGrpSpPr>
        <p:grpSpPr>
          <a:xfrm>
            <a:off x="805719" y="3980544"/>
            <a:ext cx="10732484" cy="374087"/>
            <a:chOff x="782312" y="4082144"/>
            <a:chExt cx="10732484" cy="374087"/>
          </a:xfrm>
        </p:grpSpPr>
        <p:pic>
          <p:nvPicPr>
            <p:cNvPr id="72" name="תמונה 71">
              <a:extLst>
                <a:ext uri="{FF2B5EF4-FFF2-40B4-BE49-F238E27FC236}">
                  <a16:creationId xmlns:a16="http://schemas.microsoft.com/office/drawing/2014/main" id="{58B20712-4C50-0A83-BB41-CF499578EF20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10410267" y="4082144"/>
              <a:ext cx="356780" cy="366823"/>
            </a:xfrm>
            <a:prstGeom prst="rect">
              <a:avLst/>
            </a:prstGeom>
          </p:spPr>
        </p:pic>
        <p:pic>
          <p:nvPicPr>
            <p:cNvPr id="73" name="תמונה 72">
              <a:extLst>
                <a:ext uri="{FF2B5EF4-FFF2-40B4-BE49-F238E27FC236}">
                  <a16:creationId xmlns:a16="http://schemas.microsoft.com/office/drawing/2014/main" id="{C7549E7D-EAB2-0537-2D69-96B9E1B82BFA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9776776" y="4082144"/>
              <a:ext cx="356780" cy="366823"/>
            </a:xfrm>
            <a:prstGeom prst="rect">
              <a:avLst/>
            </a:prstGeom>
          </p:spPr>
        </p:pic>
        <p:pic>
          <p:nvPicPr>
            <p:cNvPr id="74" name="תמונה 73">
              <a:extLst>
                <a:ext uri="{FF2B5EF4-FFF2-40B4-BE49-F238E27FC236}">
                  <a16:creationId xmlns:a16="http://schemas.microsoft.com/office/drawing/2014/main" id="{DABFBA35-3E20-EE01-09AD-6DEA4EA062CD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9139808" y="4082144"/>
              <a:ext cx="356780" cy="366823"/>
            </a:xfrm>
            <a:prstGeom prst="rect">
              <a:avLst/>
            </a:prstGeom>
          </p:spPr>
        </p:pic>
        <p:pic>
          <p:nvPicPr>
            <p:cNvPr id="75" name="תמונה 74">
              <a:extLst>
                <a:ext uri="{FF2B5EF4-FFF2-40B4-BE49-F238E27FC236}">
                  <a16:creationId xmlns:a16="http://schemas.microsoft.com/office/drawing/2014/main" id="{C3FD44BD-C464-2489-2731-1340163FAEA3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8535057" y="4082144"/>
              <a:ext cx="356780" cy="366823"/>
            </a:xfrm>
            <a:prstGeom prst="rect">
              <a:avLst/>
            </a:prstGeom>
          </p:spPr>
        </p:pic>
        <p:pic>
          <p:nvPicPr>
            <p:cNvPr id="76" name="תמונה 75">
              <a:extLst>
                <a:ext uri="{FF2B5EF4-FFF2-40B4-BE49-F238E27FC236}">
                  <a16:creationId xmlns:a16="http://schemas.microsoft.com/office/drawing/2014/main" id="{203F160A-DAB4-9706-8401-EE684FC03779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8007355" y="4082145"/>
              <a:ext cx="356780" cy="366823"/>
            </a:xfrm>
            <a:prstGeom prst="rect">
              <a:avLst/>
            </a:prstGeom>
          </p:spPr>
        </p:pic>
        <p:pic>
          <p:nvPicPr>
            <p:cNvPr id="77" name="תמונה 76">
              <a:extLst>
                <a:ext uri="{FF2B5EF4-FFF2-40B4-BE49-F238E27FC236}">
                  <a16:creationId xmlns:a16="http://schemas.microsoft.com/office/drawing/2014/main" id="{D4F17C22-FADA-529C-1E47-12D34659D197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7402734" y="4082146"/>
              <a:ext cx="356780" cy="366823"/>
            </a:xfrm>
            <a:prstGeom prst="rect">
              <a:avLst/>
            </a:prstGeom>
          </p:spPr>
        </p:pic>
        <p:pic>
          <p:nvPicPr>
            <p:cNvPr id="78" name="תמונה 77">
              <a:extLst>
                <a:ext uri="{FF2B5EF4-FFF2-40B4-BE49-F238E27FC236}">
                  <a16:creationId xmlns:a16="http://schemas.microsoft.com/office/drawing/2014/main" id="{822E8BE0-4993-F3A4-4FCA-5813632B1E99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6797424" y="4085774"/>
              <a:ext cx="356780" cy="366823"/>
            </a:xfrm>
            <a:prstGeom prst="rect">
              <a:avLst/>
            </a:prstGeom>
          </p:spPr>
        </p:pic>
        <p:pic>
          <p:nvPicPr>
            <p:cNvPr id="79" name="תמונה 78">
              <a:extLst>
                <a:ext uri="{FF2B5EF4-FFF2-40B4-BE49-F238E27FC236}">
                  <a16:creationId xmlns:a16="http://schemas.microsoft.com/office/drawing/2014/main" id="{D9D131AB-D78C-98B1-3141-94CAD7294671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6211435" y="4085775"/>
              <a:ext cx="356780" cy="366823"/>
            </a:xfrm>
            <a:prstGeom prst="rect">
              <a:avLst/>
            </a:prstGeom>
          </p:spPr>
        </p:pic>
        <p:pic>
          <p:nvPicPr>
            <p:cNvPr id="80" name="תמונה 79">
              <a:extLst>
                <a:ext uri="{FF2B5EF4-FFF2-40B4-BE49-F238E27FC236}">
                  <a16:creationId xmlns:a16="http://schemas.microsoft.com/office/drawing/2014/main" id="{7514F103-7552-9CD0-FF01-2F230EF3C675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5605188" y="4085775"/>
              <a:ext cx="356780" cy="366823"/>
            </a:xfrm>
            <a:prstGeom prst="rect">
              <a:avLst/>
            </a:prstGeom>
          </p:spPr>
        </p:pic>
        <p:pic>
          <p:nvPicPr>
            <p:cNvPr id="81" name="תמונה 80">
              <a:extLst>
                <a:ext uri="{FF2B5EF4-FFF2-40B4-BE49-F238E27FC236}">
                  <a16:creationId xmlns:a16="http://schemas.microsoft.com/office/drawing/2014/main" id="{36C98CFB-CFA3-79F7-6860-9D0A86B3D1BA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5051649" y="4085776"/>
              <a:ext cx="356780" cy="366823"/>
            </a:xfrm>
            <a:prstGeom prst="rect">
              <a:avLst/>
            </a:prstGeom>
          </p:spPr>
        </p:pic>
        <p:pic>
          <p:nvPicPr>
            <p:cNvPr id="82" name="תמונה 81">
              <a:extLst>
                <a:ext uri="{FF2B5EF4-FFF2-40B4-BE49-F238E27FC236}">
                  <a16:creationId xmlns:a16="http://schemas.microsoft.com/office/drawing/2014/main" id="{EC55DA1B-6701-C8D4-E09B-41DCF3A8D26C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4396472" y="4085776"/>
              <a:ext cx="356780" cy="366823"/>
            </a:xfrm>
            <a:prstGeom prst="rect">
              <a:avLst/>
            </a:prstGeom>
          </p:spPr>
        </p:pic>
        <p:pic>
          <p:nvPicPr>
            <p:cNvPr id="83" name="תמונה 82">
              <a:extLst>
                <a:ext uri="{FF2B5EF4-FFF2-40B4-BE49-F238E27FC236}">
                  <a16:creationId xmlns:a16="http://schemas.microsoft.com/office/drawing/2014/main" id="{9E1917C9-6072-71D2-C73F-4F4777E7E015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3838463" y="4085777"/>
              <a:ext cx="356780" cy="366823"/>
            </a:xfrm>
            <a:prstGeom prst="rect">
              <a:avLst/>
            </a:prstGeom>
          </p:spPr>
        </p:pic>
        <p:pic>
          <p:nvPicPr>
            <p:cNvPr id="84" name="תמונה 83">
              <a:extLst>
                <a:ext uri="{FF2B5EF4-FFF2-40B4-BE49-F238E27FC236}">
                  <a16:creationId xmlns:a16="http://schemas.microsoft.com/office/drawing/2014/main" id="{C1C67A91-C265-8EDA-4174-8AFE05059539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3222164" y="4085778"/>
              <a:ext cx="356780" cy="366823"/>
            </a:xfrm>
            <a:prstGeom prst="rect">
              <a:avLst/>
            </a:prstGeom>
          </p:spPr>
        </p:pic>
        <p:pic>
          <p:nvPicPr>
            <p:cNvPr id="85" name="תמונה 84">
              <a:extLst>
                <a:ext uri="{FF2B5EF4-FFF2-40B4-BE49-F238E27FC236}">
                  <a16:creationId xmlns:a16="http://schemas.microsoft.com/office/drawing/2014/main" id="{FB08526D-9ADF-B777-D6A8-F2D147D1AA0A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2625449" y="4085779"/>
              <a:ext cx="356780" cy="366823"/>
            </a:xfrm>
            <a:prstGeom prst="rect">
              <a:avLst/>
            </a:prstGeom>
          </p:spPr>
        </p:pic>
        <p:pic>
          <p:nvPicPr>
            <p:cNvPr id="86" name="תמונה 85">
              <a:extLst>
                <a:ext uri="{FF2B5EF4-FFF2-40B4-BE49-F238E27FC236}">
                  <a16:creationId xmlns:a16="http://schemas.microsoft.com/office/drawing/2014/main" id="{8FE04EA4-2534-1917-35F4-44B84B4E45C1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1988481" y="4089407"/>
              <a:ext cx="356780" cy="366823"/>
            </a:xfrm>
            <a:prstGeom prst="rect">
              <a:avLst/>
            </a:prstGeom>
          </p:spPr>
        </p:pic>
        <p:pic>
          <p:nvPicPr>
            <p:cNvPr id="87" name="תמונה 86">
              <a:extLst>
                <a:ext uri="{FF2B5EF4-FFF2-40B4-BE49-F238E27FC236}">
                  <a16:creationId xmlns:a16="http://schemas.microsoft.com/office/drawing/2014/main" id="{6EBB9E7A-EAFC-2DBE-D9DE-85D54C6380D4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1426080" y="4089408"/>
              <a:ext cx="356780" cy="366823"/>
            </a:xfrm>
            <a:prstGeom prst="rect">
              <a:avLst/>
            </a:prstGeom>
          </p:spPr>
        </p:pic>
        <p:pic>
          <p:nvPicPr>
            <p:cNvPr id="88" name="תמונה 87">
              <a:extLst>
                <a:ext uri="{FF2B5EF4-FFF2-40B4-BE49-F238E27FC236}">
                  <a16:creationId xmlns:a16="http://schemas.microsoft.com/office/drawing/2014/main" id="{926A4E49-7F8D-0EC1-4F91-E0C5E63EBCA6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782312" y="4089408"/>
              <a:ext cx="356780" cy="366823"/>
            </a:xfrm>
            <a:prstGeom prst="rect">
              <a:avLst/>
            </a:prstGeom>
          </p:spPr>
        </p:pic>
        <p:pic>
          <p:nvPicPr>
            <p:cNvPr id="102" name="תמונה 101">
              <a:extLst>
                <a:ext uri="{FF2B5EF4-FFF2-40B4-BE49-F238E27FC236}">
                  <a16:creationId xmlns:a16="http://schemas.microsoft.com/office/drawing/2014/main" id="{449FC9FC-E304-FDCE-7CB2-785F97CCE4E3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11158016" y="4089407"/>
              <a:ext cx="356780" cy="366823"/>
            </a:xfrm>
            <a:prstGeom prst="rect">
              <a:avLst/>
            </a:prstGeom>
          </p:spPr>
        </p:pic>
      </p:grpSp>
      <p:pic>
        <p:nvPicPr>
          <p:cNvPr id="106" name="תמונה 105">
            <a:extLst>
              <a:ext uri="{FF2B5EF4-FFF2-40B4-BE49-F238E27FC236}">
                <a16:creationId xmlns:a16="http://schemas.microsoft.com/office/drawing/2014/main" id="{BAF575C0-E198-A6AF-AD0D-E9F8A2956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893" y="420496"/>
            <a:ext cx="10044467" cy="1043581"/>
          </a:xfrm>
          <a:prstGeom prst="rect">
            <a:avLst/>
          </a:prstGeom>
        </p:spPr>
      </p:pic>
      <p:pic>
        <p:nvPicPr>
          <p:cNvPr id="108" name="תמונה 107">
            <a:extLst>
              <a:ext uri="{FF2B5EF4-FFF2-40B4-BE49-F238E27FC236}">
                <a16:creationId xmlns:a16="http://schemas.microsoft.com/office/drawing/2014/main" id="{82D31B37-4D15-E723-E1BD-E48DA9B221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6328" y="4889687"/>
            <a:ext cx="8517025" cy="1495939"/>
          </a:xfrm>
          <a:prstGeom prst="rect">
            <a:avLst/>
          </a:prstGeom>
        </p:spPr>
      </p:pic>
      <p:sp>
        <p:nvSpPr>
          <p:cNvPr id="109" name="אליפסה 108">
            <a:extLst>
              <a:ext uri="{FF2B5EF4-FFF2-40B4-BE49-F238E27FC236}">
                <a16:creationId xmlns:a16="http://schemas.microsoft.com/office/drawing/2014/main" id="{4BD1DE4D-AE22-935A-6581-3738577829F8}"/>
              </a:ext>
            </a:extLst>
          </p:cNvPr>
          <p:cNvSpPr/>
          <p:nvPr/>
        </p:nvSpPr>
        <p:spPr>
          <a:xfrm>
            <a:off x="5975202" y="5850791"/>
            <a:ext cx="356781" cy="498879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0" name="אליפסה 109">
            <a:extLst>
              <a:ext uri="{FF2B5EF4-FFF2-40B4-BE49-F238E27FC236}">
                <a16:creationId xmlns:a16="http://schemas.microsoft.com/office/drawing/2014/main" id="{59A60F61-ADBB-233B-1EDF-B0594FDB03B4}"/>
              </a:ext>
            </a:extLst>
          </p:cNvPr>
          <p:cNvSpPr/>
          <p:nvPr/>
        </p:nvSpPr>
        <p:spPr>
          <a:xfrm>
            <a:off x="3399890" y="5850790"/>
            <a:ext cx="356781" cy="498879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386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567D480F-190C-7B97-F029-8F4FB1E47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485" y="1867388"/>
            <a:ext cx="11439071" cy="1160094"/>
          </a:xfrm>
          <a:prstGeom prst="rect">
            <a:avLst/>
          </a:prstGeom>
        </p:spPr>
      </p:pic>
      <p:sp>
        <p:nvSpPr>
          <p:cNvPr id="4" name="מלבן 3">
            <a:extLst>
              <a:ext uri="{FF2B5EF4-FFF2-40B4-BE49-F238E27FC236}">
                <a16:creationId xmlns:a16="http://schemas.microsoft.com/office/drawing/2014/main" id="{824578F3-2EA7-10C8-9A13-7C8F527B7A1F}"/>
              </a:ext>
            </a:extLst>
          </p:cNvPr>
          <p:cNvSpPr/>
          <p:nvPr/>
        </p:nvSpPr>
        <p:spPr>
          <a:xfrm>
            <a:off x="1667629" y="3830519"/>
            <a:ext cx="1013450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כיצד תוכלו לחשב את האפשרויות הנוספות?</a:t>
            </a:r>
            <a:endParaRPr lang="he-IL" sz="4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D6D0DB75-29FF-D331-C98C-96D541A1ACAA}"/>
              </a:ext>
            </a:extLst>
          </p:cNvPr>
          <p:cNvSpPr/>
          <p:nvPr/>
        </p:nvSpPr>
        <p:spPr>
          <a:xfrm>
            <a:off x="3145598" y="5018276"/>
            <a:ext cx="865653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נחפש מכפלות שהתוצאה שלהן היא : 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3D3876A0-B05A-46F7-B0C2-0FE1A4704566}"/>
              </a:ext>
            </a:extLst>
          </p:cNvPr>
          <p:cNvSpPr/>
          <p:nvPr/>
        </p:nvSpPr>
        <p:spPr>
          <a:xfrm>
            <a:off x="2191491" y="4941331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223198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קבוצה 60">
            <a:extLst>
              <a:ext uri="{FF2B5EF4-FFF2-40B4-BE49-F238E27FC236}">
                <a16:creationId xmlns:a16="http://schemas.microsoft.com/office/drawing/2014/main" id="{11F371B6-4642-233F-4138-CF507942827D}"/>
              </a:ext>
            </a:extLst>
          </p:cNvPr>
          <p:cNvGrpSpPr/>
          <p:nvPr/>
        </p:nvGrpSpPr>
        <p:grpSpPr>
          <a:xfrm rot="1640090">
            <a:off x="463433" y="3251507"/>
            <a:ext cx="11555422" cy="354984"/>
            <a:chOff x="33724" y="3435253"/>
            <a:chExt cx="11555422" cy="354984"/>
          </a:xfrm>
        </p:grpSpPr>
        <p:grpSp>
          <p:nvGrpSpPr>
            <p:cNvPr id="4" name="קבוצה 3">
              <a:extLst>
                <a:ext uri="{FF2B5EF4-FFF2-40B4-BE49-F238E27FC236}">
                  <a16:creationId xmlns:a16="http://schemas.microsoft.com/office/drawing/2014/main" id="{9A236263-00B3-A42E-1D41-714951E74C27}"/>
                </a:ext>
              </a:extLst>
            </p:cNvPr>
            <p:cNvGrpSpPr/>
            <p:nvPr/>
          </p:nvGrpSpPr>
          <p:grpSpPr>
            <a:xfrm>
              <a:off x="5805713" y="3435253"/>
              <a:ext cx="5783433" cy="352976"/>
              <a:chOff x="508738" y="2775856"/>
              <a:chExt cx="10951032" cy="653144"/>
            </a:xfrm>
          </p:grpSpPr>
          <p:sp>
            <p:nvSpPr>
              <p:cNvPr id="5" name="מסגרת 4">
                <a:extLst>
                  <a:ext uri="{FF2B5EF4-FFF2-40B4-BE49-F238E27FC236}">
                    <a16:creationId xmlns:a16="http://schemas.microsoft.com/office/drawing/2014/main" id="{AFDF0DFF-1644-7B2D-DCF8-54183D9D8018}"/>
                  </a:ext>
                </a:extLst>
              </p:cNvPr>
              <p:cNvSpPr/>
              <p:nvPr/>
            </p:nvSpPr>
            <p:spPr>
              <a:xfrm>
                <a:off x="1096570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מסגרת 5">
                <a:extLst>
                  <a:ext uri="{FF2B5EF4-FFF2-40B4-BE49-F238E27FC236}">
                    <a16:creationId xmlns:a16="http://schemas.microsoft.com/office/drawing/2014/main" id="{896E16DE-809E-7D91-479E-F530BE6D5F11}"/>
                  </a:ext>
                </a:extLst>
              </p:cNvPr>
              <p:cNvSpPr/>
              <p:nvPr/>
            </p:nvSpPr>
            <p:spPr>
              <a:xfrm>
                <a:off x="1736577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מסגרת 6">
                <a:extLst>
                  <a:ext uri="{FF2B5EF4-FFF2-40B4-BE49-F238E27FC236}">
                    <a16:creationId xmlns:a16="http://schemas.microsoft.com/office/drawing/2014/main" id="{BA43BFC2-BFD0-56F2-7A70-8C8B61A31375}"/>
                  </a:ext>
                </a:extLst>
              </p:cNvPr>
              <p:cNvSpPr/>
              <p:nvPr/>
            </p:nvSpPr>
            <p:spPr>
              <a:xfrm>
                <a:off x="2376584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מסגרת 7">
                <a:extLst>
                  <a:ext uri="{FF2B5EF4-FFF2-40B4-BE49-F238E27FC236}">
                    <a16:creationId xmlns:a16="http://schemas.microsoft.com/office/drawing/2014/main" id="{FF9E9F30-AF63-7C6D-5DA8-A4C44E039447}"/>
                  </a:ext>
                </a:extLst>
              </p:cNvPr>
              <p:cNvSpPr/>
              <p:nvPr/>
            </p:nvSpPr>
            <p:spPr>
              <a:xfrm>
                <a:off x="2942745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מסגרת 8">
                <a:extLst>
                  <a:ext uri="{FF2B5EF4-FFF2-40B4-BE49-F238E27FC236}">
                    <a16:creationId xmlns:a16="http://schemas.microsoft.com/office/drawing/2014/main" id="{3A8E91A1-493B-D7B1-0720-8B5C0915C1CC}"/>
                  </a:ext>
                </a:extLst>
              </p:cNvPr>
              <p:cNvSpPr/>
              <p:nvPr/>
            </p:nvSpPr>
            <p:spPr>
              <a:xfrm>
                <a:off x="3582752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מסגרת 9">
                <a:extLst>
                  <a:ext uri="{FF2B5EF4-FFF2-40B4-BE49-F238E27FC236}">
                    <a16:creationId xmlns:a16="http://schemas.microsoft.com/office/drawing/2014/main" id="{EA22E6BF-54AE-A377-0DA7-8CD758A32144}"/>
                  </a:ext>
                </a:extLst>
              </p:cNvPr>
              <p:cNvSpPr/>
              <p:nvPr/>
            </p:nvSpPr>
            <p:spPr>
              <a:xfrm>
                <a:off x="4148914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מסגרת 10">
                <a:extLst>
                  <a:ext uri="{FF2B5EF4-FFF2-40B4-BE49-F238E27FC236}">
                    <a16:creationId xmlns:a16="http://schemas.microsoft.com/office/drawing/2014/main" id="{6941F22C-B530-1784-0B22-A584AB231546}"/>
                  </a:ext>
                </a:extLst>
              </p:cNvPr>
              <p:cNvSpPr/>
              <p:nvPr/>
            </p:nvSpPr>
            <p:spPr>
              <a:xfrm>
                <a:off x="5355082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מסגרת 11">
                <a:extLst>
                  <a:ext uri="{FF2B5EF4-FFF2-40B4-BE49-F238E27FC236}">
                    <a16:creationId xmlns:a16="http://schemas.microsoft.com/office/drawing/2014/main" id="{E960B544-261B-8503-718D-549C3C0012AE}"/>
                  </a:ext>
                </a:extLst>
              </p:cNvPr>
              <p:cNvSpPr/>
              <p:nvPr/>
            </p:nvSpPr>
            <p:spPr>
              <a:xfrm>
                <a:off x="5995089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מסגרת 12">
                <a:extLst>
                  <a:ext uri="{FF2B5EF4-FFF2-40B4-BE49-F238E27FC236}">
                    <a16:creationId xmlns:a16="http://schemas.microsoft.com/office/drawing/2014/main" id="{F7B8494D-6874-0B2A-7DCE-CE65DB8268BC}"/>
                  </a:ext>
                </a:extLst>
              </p:cNvPr>
              <p:cNvSpPr/>
              <p:nvPr/>
            </p:nvSpPr>
            <p:spPr>
              <a:xfrm>
                <a:off x="6561251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מסגרת 13">
                <a:extLst>
                  <a:ext uri="{FF2B5EF4-FFF2-40B4-BE49-F238E27FC236}">
                    <a16:creationId xmlns:a16="http://schemas.microsoft.com/office/drawing/2014/main" id="{AC41EA29-95ED-0AA6-9D66-BC81362D6EBD}"/>
                  </a:ext>
                </a:extLst>
              </p:cNvPr>
              <p:cNvSpPr/>
              <p:nvPr/>
            </p:nvSpPr>
            <p:spPr>
              <a:xfrm>
                <a:off x="7201258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מסגרת 14">
                <a:extLst>
                  <a:ext uri="{FF2B5EF4-FFF2-40B4-BE49-F238E27FC236}">
                    <a16:creationId xmlns:a16="http://schemas.microsoft.com/office/drawing/2014/main" id="{8CDFDAB4-9D90-61CF-43D3-FE4FD3027D0E}"/>
                  </a:ext>
                </a:extLst>
              </p:cNvPr>
              <p:cNvSpPr/>
              <p:nvPr/>
            </p:nvSpPr>
            <p:spPr>
              <a:xfrm>
                <a:off x="7767419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מסגרת 15">
                <a:extLst>
                  <a:ext uri="{FF2B5EF4-FFF2-40B4-BE49-F238E27FC236}">
                    <a16:creationId xmlns:a16="http://schemas.microsoft.com/office/drawing/2014/main" id="{9162B0AE-6886-39F3-41F0-5AAB2CBD9965}"/>
                  </a:ext>
                </a:extLst>
              </p:cNvPr>
              <p:cNvSpPr/>
              <p:nvPr/>
            </p:nvSpPr>
            <p:spPr>
              <a:xfrm>
                <a:off x="8407426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מסגרת 16">
                <a:extLst>
                  <a:ext uri="{FF2B5EF4-FFF2-40B4-BE49-F238E27FC236}">
                    <a16:creationId xmlns:a16="http://schemas.microsoft.com/office/drawing/2014/main" id="{D4B213B7-ECB7-0A6C-CCEB-FFAE9048EAF8}"/>
                  </a:ext>
                </a:extLst>
              </p:cNvPr>
              <p:cNvSpPr/>
              <p:nvPr/>
            </p:nvSpPr>
            <p:spPr>
              <a:xfrm>
                <a:off x="9613595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מסגרת 17">
                <a:extLst>
                  <a:ext uri="{FF2B5EF4-FFF2-40B4-BE49-F238E27FC236}">
                    <a16:creationId xmlns:a16="http://schemas.microsoft.com/office/drawing/2014/main" id="{BF0EF3B4-85FA-783D-EE8D-A27ED597CEB8}"/>
                  </a:ext>
                </a:extLst>
              </p:cNvPr>
              <p:cNvSpPr/>
              <p:nvPr/>
            </p:nvSpPr>
            <p:spPr>
              <a:xfrm>
                <a:off x="10179756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מסגרת 18">
                <a:extLst>
                  <a:ext uri="{FF2B5EF4-FFF2-40B4-BE49-F238E27FC236}">
                    <a16:creationId xmlns:a16="http://schemas.microsoft.com/office/drawing/2014/main" id="{5ADC18CF-6630-9D9B-9A53-C3CAF7A1F3A1}"/>
                  </a:ext>
                </a:extLst>
              </p:cNvPr>
              <p:cNvSpPr/>
              <p:nvPr/>
            </p:nvSpPr>
            <p:spPr>
              <a:xfrm>
                <a:off x="10819763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מסגרת 19">
                <a:extLst>
                  <a:ext uri="{FF2B5EF4-FFF2-40B4-BE49-F238E27FC236}">
                    <a16:creationId xmlns:a16="http://schemas.microsoft.com/office/drawing/2014/main" id="{283C9F5A-B112-B8B3-563C-84F27A30BF9C}"/>
                  </a:ext>
                </a:extLst>
              </p:cNvPr>
              <p:cNvSpPr/>
              <p:nvPr/>
            </p:nvSpPr>
            <p:spPr>
              <a:xfrm>
                <a:off x="4788920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מסגרת 20">
                <a:extLst>
                  <a:ext uri="{FF2B5EF4-FFF2-40B4-BE49-F238E27FC236}">
                    <a16:creationId xmlns:a16="http://schemas.microsoft.com/office/drawing/2014/main" id="{1E77FAF9-1361-5998-FA6B-08F03814E5B9}"/>
                  </a:ext>
                </a:extLst>
              </p:cNvPr>
              <p:cNvSpPr/>
              <p:nvPr/>
            </p:nvSpPr>
            <p:spPr>
              <a:xfrm>
                <a:off x="8973587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מסגרת 21">
                <a:extLst>
                  <a:ext uri="{FF2B5EF4-FFF2-40B4-BE49-F238E27FC236}">
                    <a16:creationId xmlns:a16="http://schemas.microsoft.com/office/drawing/2014/main" id="{3976226B-03C3-5503-C774-AFE3CA99F7FB}"/>
                  </a:ext>
                </a:extLst>
              </p:cNvPr>
              <p:cNvSpPr/>
              <p:nvPr/>
            </p:nvSpPr>
            <p:spPr>
              <a:xfrm>
                <a:off x="508738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1" name="קבוצה 40">
              <a:extLst>
                <a:ext uri="{FF2B5EF4-FFF2-40B4-BE49-F238E27FC236}">
                  <a16:creationId xmlns:a16="http://schemas.microsoft.com/office/drawing/2014/main" id="{BD598BDE-F03B-0A44-C5E1-484D9D79FFB5}"/>
                </a:ext>
              </a:extLst>
            </p:cNvPr>
            <p:cNvGrpSpPr/>
            <p:nvPr/>
          </p:nvGrpSpPr>
          <p:grpSpPr>
            <a:xfrm>
              <a:off x="33724" y="3437261"/>
              <a:ext cx="5783433" cy="352976"/>
              <a:chOff x="508738" y="2775856"/>
              <a:chExt cx="10951032" cy="653144"/>
            </a:xfrm>
          </p:grpSpPr>
          <p:sp>
            <p:nvSpPr>
              <p:cNvPr id="42" name="מסגרת 41">
                <a:extLst>
                  <a:ext uri="{FF2B5EF4-FFF2-40B4-BE49-F238E27FC236}">
                    <a16:creationId xmlns:a16="http://schemas.microsoft.com/office/drawing/2014/main" id="{4D388011-81B6-93C8-CD57-CA921AE161A0}"/>
                  </a:ext>
                </a:extLst>
              </p:cNvPr>
              <p:cNvSpPr/>
              <p:nvPr/>
            </p:nvSpPr>
            <p:spPr>
              <a:xfrm>
                <a:off x="1096570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מסגרת 42">
                <a:extLst>
                  <a:ext uri="{FF2B5EF4-FFF2-40B4-BE49-F238E27FC236}">
                    <a16:creationId xmlns:a16="http://schemas.microsoft.com/office/drawing/2014/main" id="{760D883B-F2F2-10A8-5539-DEC86CB0B0D3}"/>
                  </a:ext>
                </a:extLst>
              </p:cNvPr>
              <p:cNvSpPr/>
              <p:nvPr/>
            </p:nvSpPr>
            <p:spPr>
              <a:xfrm>
                <a:off x="1736577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מסגרת 43">
                <a:extLst>
                  <a:ext uri="{FF2B5EF4-FFF2-40B4-BE49-F238E27FC236}">
                    <a16:creationId xmlns:a16="http://schemas.microsoft.com/office/drawing/2014/main" id="{DCFF007D-9A0A-86C5-F1E2-986DD55BBBF0}"/>
                  </a:ext>
                </a:extLst>
              </p:cNvPr>
              <p:cNvSpPr/>
              <p:nvPr/>
            </p:nvSpPr>
            <p:spPr>
              <a:xfrm>
                <a:off x="2376584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מסגרת 44">
                <a:extLst>
                  <a:ext uri="{FF2B5EF4-FFF2-40B4-BE49-F238E27FC236}">
                    <a16:creationId xmlns:a16="http://schemas.microsoft.com/office/drawing/2014/main" id="{BEA27B78-FF12-378A-AD42-8C29A7FBAC4E}"/>
                  </a:ext>
                </a:extLst>
              </p:cNvPr>
              <p:cNvSpPr/>
              <p:nvPr/>
            </p:nvSpPr>
            <p:spPr>
              <a:xfrm>
                <a:off x="2942745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מסגרת 45">
                <a:extLst>
                  <a:ext uri="{FF2B5EF4-FFF2-40B4-BE49-F238E27FC236}">
                    <a16:creationId xmlns:a16="http://schemas.microsoft.com/office/drawing/2014/main" id="{272650C3-6476-535A-B5C4-2D516231BCBD}"/>
                  </a:ext>
                </a:extLst>
              </p:cNvPr>
              <p:cNvSpPr/>
              <p:nvPr/>
            </p:nvSpPr>
            <p:spPr>
              <a:xfrm>
                <a:off x="3582752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מסגרת 46">
                <a:extLst>
                  <a:ext uri="{FF2B5EF4-FFF2-40B4-BE49-F238E27FC236}">
                    <a16:creationId xmlns:a16="http://schemas.microsoft.com/office/drawing/2014/main" id="{7A659039-6996-B2DD-D8A7-D59B6DB80449}"/>
                  </a:ext>
                </a:extLst>
              </p:cNvPr>
              <p:cNvSpPr/>
              <p:nvPr/>
            </p:nvSpPr>
            <p:spPr>
              <a:xfrm>
                <a:off x="4148914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מסגרת 47">
                <a:extLst>
                  <a:ext uri="{FF2B5EF4-FFF2-40B4-BE49-F238E27FC236}">
                    <a16:creationId xmlns:a16="http://schemas.microsoft.com/office/drawing/2014/main" id="{D346DAC9-F6F5-4904-6A56-41FA463DA542}"/>
                  </a:ext>
                </a:extLst>
              </p:cNvPr>
              <p:cNvSpPr/>
              <p:nvPr/>
            </p:nvSpPr>
            <p:spPr>
              <a:xfrm>
                <a:off x="5355082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מסגרת 48">
                <a:extLst>
                  <a:ext uri="{FF2B5EF4-FFF2-40B4-BE49-F238E27FC236}">
                    <a16:creationId xmlns:a16="http://schemas.microsoft.com/office/drawing/2014/main" id="{A69789B1-5644-EA98-0E26-33BF9C09E38C}"/>
                  </a:ext>
                </a:extLst>
              </p:cNvPr>
              <p:cNvSpPr/>
              <p:nvPr/>
            </p:nvSpPr>
            <p:spPr>
              <a:xfrm>
                <a:off x="5995089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מסגרת 49">
                <a:extLst>
                  <a:ext uri="{FF2B5EF4-FFF2-40B4-BE49-F238E27FC236}">
                    <a16:creationId xmlns:a16="http://schemas.microsoft.com/office/drawing/2014/main" id="{202A6E28-7272-B473-C722-55489F4B11BB}"/>
                  </a:ext>
                </a:extLst>
              </p:cNvPr>
              <p:cNvSpPr/>
              <p:nvPr/>
            </p:nvSpPr>
            <p:spPr>
              <a:xfrm>
                <a:off x="6561251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מסגרת 50">
                <a:extLst>
                  <a:ext uri="{FF2B5EF4-FFF2-40B4-BE49-F238E27FC236}">
                    <a16:creationId xmlns:a16="http://schemas.microsoft.com/office/drawing/2014/main" id="{E7A1503C-0D8B-0236-7679-0D146CC45026}"/>
                  </a:ext>
                </a:extLst>
              </p:cNvPr>
              <p:cNvSpPr/>
              <p:nvPr/>
            </p:nvSpPr>
            <p:spPr>
              <a:xfrm>
                <a:off x="7201258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מסגרת 51">
                <a:extLst>
                  <a:ext uri="{FF2B5EF4-FFF2-40B4-BE49-F238E27FC236}">
                    <a16:creationId xmlns:a16="http://schemas.microsoft.com/office/drawing/2014/main" id="{AFE3986B-7E0D-0F0E-8EC5-28C52B2B7BFB}"/>
                  </a:ext>
                </a:extLst>
              </p:cNvPr>
              <p:cNvSpPr/>
              <p:nvPr/>
            </p:nvSpPr>
            <p:spPr>
              <a:xfrm>
                <a:off x="7767419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מסגרת 52">
                <a:extLst>
                  <a:ext uri="{FF2B5EF4-FFF2-40B4-BE49-F238E27FC236}">
                    <a16:creationId xmlns:a16="http://schemas.microsoft.com/office/drawing/2014/main" id="{A7F6BE0D-FF13-D2B8-9452-B34A675A3110}"/>
                  </a:ext>
                </a:extLst>
              </p:cNvPr>
              <p:cNvSpPr/>
              <p:nvPr/>
            </p:nvSpPr>
            <p:spPr>
              <a:xfrm>
                <a:off x="8407426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מסגרת 53">
                <a:extLst>
                  <a:ext uri="{FF2B5EF4-FFF2-40B4-BE49-F238E27FC236}">
                    <a16:creationId xmlns:a16="http://schemas.microsoft.com/office/drawing/2014/main" id="{43C9E4D9-811E-8260-64F3-BF9217030093}"/>
                  </a:ext>
                </a:extLst>
              </p:cNvPr>
              <p:cNvSpPr/>
              <p:nvPr/>
            </p:nvSpPr>
            <p:spPr>
              <a:xfrm>
                <a:off x="9613595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מסגרת 54">
                <a:extLst>
                  <a:ext uri="{FF2B5EF4-FFF2-40B4-BE49-F238E27FC236}">
                    <a16:creationId xmlns:a16="http://schemas.microsoft.com/office/drawing/2014/main" id="{49F236EF-4817-53E9-1819-4BE87EE88695}"/>
                  </a:ext>
                </a:extLst>
              </p:cNvPr>
              <p:cNvSpPr/>
              <p:nvPr/>
            </p:nvSpPr>
            <p:spPr>
              <a:xfrm>
                <a:off x="10179756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מסגרת 55">
                <a:extLst>
                  <a:ext uri="{FF2B5EF4-FFF2-40B4-BE49-F238E27FC236}">
                    <a16:creationId xmlns:a16="http://schemas.microsoft.com/office/drawing/2014/main" id="{8C06EC5A-10D4-771C-6735-B9F14F3E66ED}"/>
                  </a:ext>
                </a:extLst>
              </p:cNvPr>
              <p:cNvSpPr/>
              <p:nvPr/>
            </p:nvSpPr>
            <p:spPr>
              <a:xfrm>
                <a:off x="10819763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מסגרת 56">
                <a:extLst>
                  <a:ext uri="{FF2B5EF4-FFF2-40B4-BE49-F238E27FC236}">
                    <a16:creationId xmlns:a16="http://schemas.microsoft.com/office/drawing/2014/main" id="{067EB13C-A8CF-361F-4C58-D50C8ACB13BB}"/>
                  </a:ext>
                </a:extLst>
              </p:cNvPr>
              <p:cNvSpPr/>
              <p:nvPr/>
            </p:nvSpPr>
            <p:spPr>
              <a:xfrm>
                <a:off x="4788920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מסגרת 57">
                <a:extLst>
                  <a:ext uri="{FF2B5EF4-FFF2-40B4-BE49-F238E27FC236}">
                    <a16:creationId xmlns:a16="http://schemas.microsoft.com/office/drawing/2014/main" id="{647F9219-4D63-AAA8-32CD-DFDBCCEDE873}"/>
                  </a:ext>
                </a:extLst>
              </p:cNvPr>
              <p:cNvSpPr/>
              <p:nvPr/>
            </p:nvSpPr>
            <p:spPr>
              <a:xfrm>
                <a:off x="8973587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מסגרת 58">
                <a:extLst>
                  <a:ext uri="{FF2B5EF4-FFF2-40B4-BE49-F238E27FC236}">
                    <a16:creationId xmlns:a16="http://schemas.microsoft.com/office/drawing/2014/main" id="{5CAC72A6-38F6-2463-8075-00F74F35D366}"/>
                  </a:ext>
                </a:extLst>
              </p:cNvPr>
              <p:cNvSpPr/>
              <p:nvPr/>
            </p:nvSpPr>
            <p:spPr>
              <a:xfrm>
                <a:off x="508738" y="2775856"/>
                <a:ext cx="640007" cy="653144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1" name="קבוצה 130">
            <a:extLst>
              <a:ext uri="{FF2B5EF4-FFF2-40B4-BE49-F238E27FC236}">
                <a16:creationId xmlns:a16="http://schemas.microsoft.com/office/drawing/2014/main" id="{666CFD2E-98C1-0CF6-E0B6-5A2F691C2AA2}"/>
              </a:ext>
            </a:extLst>
          </p:cNvPr>
          <p:cNvGrpSpPr/>
          <p:nvPr/>
        </p:nvGrpSpPr>
        <p:grpSpPr>
          <a:xfrm>
            <a:off x="1318058" y="454558"/>
            <a:ext cx="10112864" cy="5331947"/>
            <a:chOff x="1355730" y="490349"/>
            <a:chExt cx="10112864" cy="5331947"/>
          </a:xfrm>
        </p:grpSpPr>
        <p:pic>
          <p:nvPicPr>
            <p:cNvPr id="84" name="תמונה 83">
              <a:extLst>
                <a:ext uri="{FF2B5EF4-FFF2-40B4-BE49-F238E27FC236}">
                  <a16:creationId xmlns:a16="http://schemas.microsoft.com/office/drawing/2014/main" id="{40044DA5-F293-1116-4F45-7FF12F629453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081957">
              <a:off x="2219691" y="953772"/>
              <a:ext cx="162761" cy="234082"/>
            </a:xfrm>
            <a:prstGeom prst="rect">
              <a:avLst/>
            </a:prstGeom>
          </p:spPr>
        </p:pic>
        <p:grpSp>
          <p:nvGrpSpPr>
            <p:cNvPr id="130" name="קבוצה 129">
              <a:extLst>
                <a:ext uri="{FF2B5EF4-FFF2-40B4-BE49-F238E27FC236}">
                  <a16:creationId xmlns:a16="http://schemas.microsoft.com/office/drawing/2014/main" id="{5B7C663A-79A1-597D-AABB-C1DD8289E60B}"/>
                </a:ext>
              </a:extLst>
            </p:cNvPr>
            <p:cNvGrpSpPr/>
            <p:nvPr/>
          </p:nvGrpSpPr>
          <p:grpSpPr>
            <a:xfrm>
              <a:off x="1355730" y="490349"/>
              <a:ext cx="10112864" cy="5331947"/>
              <a:chOff x="1355730" y="490349"/>
              <a:chExt cx="10112864" cy="5331947"/>
            </a:xfrm>
          </p:grpSpPr>
          <p:grpSp>
            <p:nvGrpSpPr>
              <p:cNvPr id="85" name="קבוצה 84">
                <a:extLst>
                  <a:ext uri="{FF2B5EF4-FFF2-40B4-BE49-F238E27FC236}">
                    <a16:creationId xmlns:a16="http://schemas.microsoft.com/office/drawing/2014/main" id="{24B55E56-3AF0-5FD1-2D79-D3E11177523A}"/>
                  </a:ext>
                </a:extLst>
              </p:cNvPr>
              <p:cNvGrpSpPr/>
              <p:nvPr/>
            </p:nvGrpSpPr>
            <p:grpSpPr>
              <a:xfrm>
                <a:off x="1355730" y="490349"/>
                <a:ext cx="726464" cy="517999"/>
                <a:chOff x="1355730" y="490349"/>
                <a:chExt cx="726464" cy="517999"/>
              </a:xfrm>
            </p:grpSpPr>
            <p:pic>
              <p:nvPicPr>
                <p:cNvPr id="81" name="תמונה 80">
                  <a:extLst>
                    <a:ext uri="{FF2B5EF4-FFF2-40B4-BE49-F238E27FC236}">
                      <a16:creationId xmlns:a16="http://schemas.microsoft.com/office/drawing/2014/main" id="{387999D6-81FC-89DD-69BF-9039F50A512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82" name="תמונה 81">
                  <a:extLst>
                    <a:ext uri="{FF2B5EF4-FFF2-40B4-BE49-F238E27FC236}">
                      <a16:creationId xmlns:a16="http://schemas.microsoft.com/office/drawing/2014/main" id="{B57031CC-C41B-1123-CBEA-8DB8460A4ED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83" name="תמונה 82">
                  <a:extLst>
                    <a:ext uri="{FF2B5EF4-FFF2-40B4-BE49-F238E27FC236}">
                      <a16:creationId xmlns:a16="http://schemas.microsoft.com/office/drawing/2014/main" id="{CB34C35E-FFE7-C7E0-D574-CD6896D37AF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86" name="קבוצה 85">
                <a:extLst>
                  <a:ext uri="{FF2B5EF4-FFF2-40B4-BE49-F238E27FC236}">
                    <a16:creationId xmlns:a16="http://schemas.microsoft.com/office/drawing/2014/main" id="{077DCC64-4B43-A807-A6B5-7AF3A8174DCF}"/>
                  </a:ext>
                </a:extLst>
              </p:cNvPr>
              <p:cNvGrpSpPr/>
              <p:nvPr/>
            </p:nvGrpSpPr>
            <p:grpSpPr>
              <a:xfrm>
                <a:off x="2471491" y="1081897"/>
                <a:ext cx="726464" cy="517999"/>
                <a:chOff x="1355730" y="490349"/>
                <a:chExt cx="726464" cy="517999"/>
              </a:xfrm>
            </p:grpSpPr>
            <p:pic>
              <p:nvPicPr>
                <p:cNvPr id="87" name="תמונה 86">
                  <a:extLst>
                    <a:ext uri="{FF2B5EF4-FFF2-40B4-BE49-F238E27FC236}">
                      <a16:creationId xmlns:a16="http://schemas.microsoft.com/office/drawing/2014/main" id="{5F4F61AC-340F-ABAF-121D-FAE77924B13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88" name="תמונה 87">
                  <a:extLst>
                    <a:ext uri="{FF2B5EF4-FFF2-40B4-BE49-F238E27FC236}">
                      <a16:creationId xmlns:a16="http://schemas.microsoft.com/office/drawing/2014/main" id="{4A65D039-9F0F-4551-1380-D95D3FB0008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89" name="תמונה 88">
                  <a:extLst>
                    <a:ext uri="{FF2B5EF4-FFF2-40B4-BE49-F238E27FC236}">
                      <a16:creationId xmlns:a16="http://schemas.microsoft.com/office/drawing/2014/main" id="{18F9D5B8-6692-55DC-165A-9A7F2D5E941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90" name="קבוצה 89">
                <a:extLst>
                  <a:ext uri="{FF2B5EF4-FFF2-40B4-BE49-F238E27FC236}">
                    <a16:creationId xmlns:a16="http://schemas.microsoft.com/office/drawing/2014/main" id="{FB60ADEA-9C57-0E4A-2E72-F8748A30CB63}"/>
                  </a:ext>
                </a:extLst>
              </p:cNvPr>
              <p:cNvGrpSpPr/>
              <p:nvPr/>
            </p:nvGrpSpPr>
            <p:grpSpPr>
              <a:xfrm>
                <a:off x="3336862" y="1511698"/>
                <a:ext cx="726464" cy="517999"/>
                <a:chOff x="1355730" y="490349"/>
                <a:chExt cx="726464" cy="517999"/>
              </a:xfrm>
            </p:grpSpPr>
            <p:pic>
              <p:nvPicPr>
                <p:cNvPr id="91" name="תמונה 90">
                  <a:extLst>
                    <a:ext uri="{FF2B5EF4-FFF2-40B4-BE49-F238E27FC236}">
                      <a16:creationId xmlns:a16="http://schemas.microsoft.com/office/drawing/2014/main" id="{08729FCF-591C-08D3-8B05-B14842B3FA1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92" name="תמונה 91">
                  <a:extLst>
                    <a:ext uri="{FF2B5EF4-FFF2-40B4-BE49-F238E27FC236}">
                      <a16:creationId xmlns:a16="http://schemas.microsoft.com/office/drawing/2014/main" id="{D436B3DF-3F26-87B5-F793-0DBE1D8ABAF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93" name="תמונה 92">
                  <a:extLst>
                    <a:ext uri="{FF2B5EF4-FFF2-40B4-BE49-F238E27FC236}">
                      <a16:creationId xmlns:a16="http://schemas.microsoft.com/office/drawing/2014/main" id="{07E59838-DDD4-9A26-8EFA-094CFA95C2A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94" name="קבוצה 93">
                <a:extLst>
                  <a:ext uri="{FF2B5EF4-FFF2-40B4-BE49-F238E27FC236}">
                    <a16:creationId xmlns:a16="http://schemas.microsoft.com/office/drawing/2014/main" id="{5784FDEC-B452-8D76-E40E-B099CDBF97FC}"/>
                  </a:ext>
                </a:extLst>
              </p:cNvPr>
              <p:cNvGrpSpPr/>
              <p:nvPr/>
            </p:nvGrpSpPr>
            <p:grpSpPr>
              <a:xfrm>
                <a:off x="4200328" y="1979337"/>
                <a:ext cx="726464" cy="517999"/>
                <a:chOff x="1355730" y="490349"/>
                <a:chExt cx="726464" cy="517999"/>
              </a:xfrm>
            </p:grpSpPr>
            <p:pic>
              <p:nvPicPr>
                <p:cNvPr id="95" name="תמונה 94">
                  <a:extLst>
                    <a:ext uri="{FF2B5EF4-FFF2-40B4-BE49-F238E27FC236}">
                      <a16:creationId xmlns:a16="http://schemas.microsoft.com/office/drawing/2014/main" id="{0C175F5C-1ECF-4F3F-BD0F-3D76C2A07B8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96" name="תמונה 95">
                  <a:extLst>
                    <a:ext uri="{FF2B5EF4-FFF2-40B4-BE49-F238E27FC236}">
                      <a16:creationId xmlns:a16="http://schemas.microsoft.com/office/drawing/2014/main" id="{95B1C6C1-6279-A632-7F04-AA556830C25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97" name="תמונה 96">
                  <a:extLst>
                    <a:ext uri="{FF2B5EF4-FFF2-40B4-BE49-F238E27FC236}">
                      <a16:creationId xmlns:a16="http://schemas.microsoft.com/office/drawing/2014/main" id="{AFA14062-790D-6DA1-AA0D-A83E8D76329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98" name="קבוצה 97">
                <a:extLst>
                  <a:ext uri="{FF2B5EF4-FFF2-40B4-BE49-F238E27FC236}">
                    <a16:creationId xmlns:a16="http://schemas.microsoft.com/office/drawing/2014/main" id="{4FA0FDF7-1126-1563-9A2A-429ACB7B7BF2}"/>
                  </a:ext>
                </a:extLst>
              </p:cNvPr>
              <p:cNvGrpSpPr/>
              <p:nvPr/>
            </p:nvGrpSpPr>
            <p:grpSpPr>
              <a:xfrm>
                <a:off x="5043453" y="2413823"/>
                <a:ext cx="726464" cy="517999"/>
                <a:chOff x="1355730" y="490349"/>
                <a:chExt cx="726464" cy="517999"/>
              </a:xfrm>
            </p:grpSpPr>
            <p:pic>
              <p:nvPicPr>
                <p:cNvPr id="99" name="תמונה 98">
                  <a:extLst>
                    <a:ext uri="{FF2B5EF4-FFF2-40B4-BE49-F238E27FC236}">
                      <a16:creationId xmlns:a16="http://schemas.microsoft.com/office/drawing/2014/main" id="{97E8F543-610F-0951-886A-DC37DE057CE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00" name="תמונה 99">
                  <a:extLst>
                    <a:ext uri="{FF2B5EF4-FFF2-40B4-BE49-F238E27FC236}">
                      <a16:creationId xmlns:a16="http://schemas.microsoft.com/office/drawing/2014/main" id="{1DF6BF76-A8C1-A644-7FA6-2068CB0F07E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01" name="תמונה 100">
                  <a:extLst>
                    <a:ext uri="{FF2B5EF4-FFF2-40B4-BE49-F238E27FC236}">
                      <a16:creationId xmlns:a16="http://schemas.microsoft.com/office/drawing/2014/main" id="{3FCE2240-F854-0B27-BB69-B893BE76DE0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02" name="קבוצה 101">
                <a:extLst>
                  <a:ext uri="{FF2B5EF4-FFF2-40B4-BE49-F238E27FC236}">
                    <a16:creationId xmlns:a16="http://schemas.microsoft.com/office/drawing/2014/main" id="{F466B48F-D5D0-86B8-7973-BC707FBED142}"/>
                  </a:ext>
                </a:extLst>
              </p:cNvPr>
              <p:cNvGrpSpPr/>
              <p:nvPr/>
            </p:nvGrpSpPr>
            <p:grpSpPr>
              <a:xfrm>
                <a:off x="5888771" y="2849087"/>
                <a:ext cx="726464" cy="517999"/>
                <a:chOff x="1355730" y="490349"/>
                <a:chExt cx="726464" cy="517999"/>
              </a:xfrm>
            </p:grpSpPr>
            <p:pic>
              <p:nvPicPr>
                <p:cNvPr id="103" name="תמונה 102">
                  <a:extLst>
                    <a:ext uri="{FF2B5EF4-FFF2-40B4-BE49-F238E27FC236}">
                      <a16:creationId xmlns:a16="http://schemas.microsoft.com/office/drawing/2014/main" id="{8902F425-5A9F-E990-9C47-B6AB6D4F635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04" name="תמונה 103">
                  <a:extLst>
                    <a:ext uri="{FF2B5EF4-FFF2-40B4-BE49-F238E27FC236}">
                      <a16:creationId xmlns:a16="http://schemas.microsoft.com/office/drawing/2014/main" id="{495F7B16-0CB4-8A10-2DB4-98C1853FAD8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05" name="תמונה 104">
                  <a:extLst>
                    <a:ext uri="{FF2B5EF4-FFF2-40B4-BE49-F238E27FC236}">
                      <a16:creationId xmlns:a16="http://schemas.microsoft.com/office/drawing/2014/main" id="{8DBAF960-9849-71F6-19C1-4935661FC2F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06" name="קבוצה 105">
                <a:extLst>
                  <a:ext uri="{FF2B5EF4-FFF2-40B4-BE49-F238E27FC236}">
                    <a16:creationId xmlns:a16="http://schemas.microsoft.com/office/drawing/2014/main" id="{71267170-2442-8332-4BA9-54C5F82F16AB}"/>
                  </a:ext>
                </a:extLst>
              </p:cNvPr>
              <p:cNvGrpSpPr/>
              <p:nvPr/>
            </p:nvGrpSpPr>
            <p:grpSpPr>
              <a:xfrm>
                <a:off x="6749872" y="3282842"/>
                <a:ext cx="726464" cy="517999"/>
                <a:chOff x="1355730" y="490349"/>
                <a:chExt cx="726464" cy="517999"/>
              </a:xfrm>
            </p:grpSpPr>
            <p:pic>
              <p:nvPicPr>
                <p:cNvPr id="107" name="תמונה 106">
                  <a:extLst>
                    <a:ext uri="{FF2B5EF4-FFF2-40B4-BE49-F238E27FC236}">
                      <a16:creationId xmlns:a16="http://schemas.microsoft.com/office/drawing/2014/main" id="{8A4D0626-F457-13C2-08AB-BA4E744BB2A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08" name="תמונה 107">
                  <a:extLst>
                    <a:ext uri="{FF2B5EF4-FFF2-40B4-BE49-F238E27FC236}">
                      <a16:creationId xmlns:a16="http://schemas.microsoft.com/office/drawing/2014/main" id="{AF5A3509-9497-829B-3908-817A17BC677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09" name="תמונה 108">
                  <a:extLst>
                    <a:ext uri="{FF2B5EF4-FFF2-40B4-BE49-F238E27FC236}">
                      <a16:creationId xmlns:a16="http://schemas.microsoft.com/office/drawing/2014/main" id="{1384A9BF-4E61-46AB-C640-7873E632CFD7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10" name="קבוצה 109">
                <a:extLst>
                  <a:ext uri="{FF2B5EF4-FFF2-40B4-BE49-F238E27FC236}">
                    <a16:creationId xmlns:a16="http://schemas.microsoft.com/office/drawing/2014/main" id="{7D3CFF2E-9FDE-2815-16E0-F2C06BBB4621}"/>
                  </a:ext>
                </a:extLst>
              </p:cNvPr>
              <p:cNvGrpSpPr/>
              <p:nvPr/>
            </p:nvGrpSpPr>
            <p:grpSpPr>
              <a:xfrm>
                <a:off x="7616765" y="3737466"/>
                <a:ext cx="726464" cy="517999"/>
                <a:chOff x="1355730" y="490349"/>
                <a:chExt cx="726464" cy="517999"/>
              </a:xfrm>
            </p:grpSpPr>
            <p:pic>
              <p:nvPicPr>
                <p:cNvPr id="111" name="תמונה 110">
                  <a:extLst>
                    <a:ext uri="{FF2B5EF4-FFF2-40B4-BE49-F238E27FC236}">
                      <a16:creationId xmlns:a16="http://schemas.microsoft.com/office/drawing/2014/main" id="{E1747139-A53D-1354-361E-C37022FEDB01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12" name="תמונה 111">
                  <a:extLst>
                    <a:ext uri="{FF2B5EF4-FFF2-40B4-BE49-F238E27FC236}">
                      <a16:creationId xmlns:a16="http://schemas.microsoft.com/office/drawing/2014/main" id="{D9CEBD2F-C405-4430-4096-A989A58F76D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13" name="תמונה 112">
                  <a:extLst>
                    <a:ext uri="{FF2B5EF4-FFF2-40B4-BE49-F238E27FC236}">
                      <a16:creationId xmlns:a16="http://schemas.microsoft.com/office/drawing/2014/main" id="{3102884A-D227-7DFD-BF32-34212E1DE371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14" name="קבוצה 113">
                <a:extLst>
                  <a:ext uri="{FF2B5EF4-FFF2-40B4-BE49-F238E27FC236}">
                    <a16:creationId xmlns:a16="http://schemas.microsoft.com/office/drawing/2014/main" id="{E930ED15-667D-BA6C-517E-B26E80C533B7}"/>
                  </a:ext>
                </a:extLst>
              </p:cNvPr>
              <p:cNvGrpSpPr/>
              <p:nvPr/>
            </p:nvGrpSpPr>
            <p:grpSpPr>
              <a:xfrm>
                <a:off x="8469684" y="4183614"/>
                <a:ext cx="726464" cy="517999"/>
                <a:chOff x="1355730" y="490349"/>
                <a:chExt cx="726464" cy="517999"/>
              </a:xfrm>
            </p:grpSpPr>
            <p:pic>
              <p:nvPicPr>
                <p:cNvPr id="115" name="תמונה 114">
                  <a:extLst>
                    <a:ext uri="{FF2B5EF4-FFF2-40B4-BE49-F238E27FC236}">
                      <a16:creationId xmlns:a16="http://schemas.microsoft.com/office/drawing/2014/main" id="{217DA2D2-8ED5-E780-F666-0EBF65366417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16" name="תמונה 115">
                  <a:extLst>
                    <a:ext uri="{FF2B5EF4-FFF2-40B4-BE49-F238E27FC236}">
                      <a16:creationId xmlns:a16="http://schemas.microsoft.com/office/drawing/2014/main" id="{30526EA3-FCBD-0B41-EB21-A45390A85EB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17" name="תמונה 116">
                  <a:extLst>
                    <a:ext uri="{FF2B5EF4-FFF2-40B4-BE49-F238E27FC236}">
                      <a16:creationId xmlns:a16="http://schemas.microsoft.com/office/drawing/2014/main" id="{34169022-D6DE-DCD9-3F8F-D23C946A3631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18" name="קבוצה 117">
                <a:extLst>
                  <a:ext uri="{FF2B5EF4-FFF2-40B4-BE49-F238E27FC236}">
                    <a16:creationId xmlns:a16="http://schemas.microsoft.com/office/drawing/2014/main" id="{8B694A60-42BF-F4C6-502C-35DE9B37CBB1}"/>
                  </a:ext>
                </a:extLst>
              </p:cNvPr>
              <p:cNvGrpSpPr/>
              <p:nvPr/>
            </p:nvGrpSpPr>
            <p:grpSpPr>
              <a:xfrm>
                <a:off x="9301281" y="4620232"/>
                <a:ext cx="726464" cy="517999"/>
                <a:chOff x="1355730" y="490349"/>
                <a:chExt cx="726464" cy="517999"/>
              </a:xfrm>
            </p:grpSpPr>
            <p:pic>
              <p:nvPicPr>
                <p:cNvPr id="119" name="תמונה 118">
                  <a:extLst>
                    <a:ext uri="{FF2B5EF4-FFF2-40B4-BE49-F238E27FC236}">
                      <a16:creationId xmlns:a16="http://schemas.microsoft.com/office/drawing/2014/main" id="{8C17D8ED-7499-169B-6C34-03409F60D9A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20" name="תמונה 119">
                  <a:extLst>
                    <a:ext uri="{FF2B5EF4-FFF2-40B4-BE49-F238E27FC236}">
                      <a16:creationId xmlns:a16="http://schemas.microsoft.com/office/drawing/2014/main" id="{96CB0947-E7AD-2F7B-1993-13626B8C24B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21" name="תמונה 120">
                  <a:extLst>
                    <a:ext uri="{FF2B5EF4-FFF2-40B4-BE49-F238E27FC236}">
                      <a16:creationId xmlns:a16="http://schemas.microsoft.com/office/drawing/2014/main" id="{9FAF69A4-8A5B-43AC-FB8D-F7FAA9AB541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22" name="קבוצה 121">
                <a:extLst>
                  <a:ext uri="{FF2B5EF4-FFF2-40B4-BE49-F238E27FC236}">
                    <a16:creationId xmlns:a16="http://schemas.microsoft.com/office/drawing/2014/main" id="{0B46BF20-7536-ABE4-E3E2-1361AA4FC578}"/>
                  </a:ext>
                </a:extLst>
              </p:cNvPr>
              <p:cNvGrpSpPr/>
              <p:nvPr/>
            </p:nvGrpSpPr>
            <p:grpSpPr>
              <a:xfrm>
                <a:off x="10162874" y="5027332"/>
                <a:ext cx="726464" cy="517999"/>
                <a:chOff x="1355730" y="490349"/>
                <a:chExt cx="726464" cy="517999"/>
              </a:xfrm>
            </p:grpSpPr>
            <p:pic>
              <p:nvPicPr>
                <p:cNvPr id="123" name="תמונה 122">
                  <a:extLst>
                    <a:ext uri="{FF2B5EF4-FFF2-40B4-BE49-F238E27FC236}">
                      <a16:creationId xmlns:a16="http://schemas.microsoft.com/office/drawing/2014/main" id="{DC3CD9AA-9414-13DD-4482-7B6D22232F0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24" name="תמונה 123">
                  <a:extLst>
                    <a:ext uri="{FF2B5EF4-FFF2-40B4-BE49-F238E27FC236}">
                      <a16:creationId xmlns:a16="http://schemas.microsoft.com/office/drawing/2014/main" id="{642B9950-14B3-69F5-5546-A469F667E89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25" name="תמונה 124">
                  <a:extLst>
                    <a:ext uri="{FF2B5EF4-FFF2-40B4-BE49-F238E27FC236}">
                      <a16:creationId xmlns:a16="http://schemas.microsoft.com/office/drawing/2014/main" id="{29C27EC6-8F45-FCDF-E222-7E1B1F6906E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pic>
            <p:nvPicPr>
              <p:cNvPr id="127" name="תמונה 126">
                <a:extLst>
                  <a:ext uri="{FF2B5EF4-FFF2-40B4-BE49-F238E27FC236}">
                    <a16:creationId xmlns:a16="http://schemas.microsoft.com/office/drawing/2014/main" id="{B58B09CA-B3B9-3E69-84D2-C3E4292BBE76}"/>
                  </a:ext>
                </a:extLst>
              </p:cNvPr>
              <p:cNvPicPr>
                <a:picLocks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1957">
                <a:off x="11057332" y="5458774"/>
                <a:ext cx="162761" cy="234082"/>
              </a:xfrm>
              <a:prstGeom prst="rect">
                <a:avLst/>
              </a:prstGeom>
            </p:spPr>
          </p:pic>
          <p:pic>
            <p:nvPicPr>
              <p:cNvPr id="128" name="תמונה 127">
                <a:extLst>
                  <a:ext uri="{FF2B5EF4-FFF2-40B4-BE49-F238E27FC236}">
                    <a16:creationId xmlns:a16="http://schemas.microsoft.com/office/drawing/2014/main" id="{3A90566D-D8CC-A43E-970D-438C9A6933DC}"/>
                  </a:ext>
                </a:extLst>
              </p:cNvPr>
              <p:cNvPicPr>
                <a:picLocks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1957">
                <a:off x="11305833" y="5588214"/>
                <a:ext cx="162761" cy="234082"/>
              </a:xfrm>
              <a:prstGeom prst="rect">
                <a:avLst/>
              </a:prstGeom>
            </p:spPr>
          </p:pic>
        </p:grpSp>
      </p:grpSp>
      <p:pic>
        <p:nvPicPr>
          <p:cNvPr id="129" name="תמונה 128">
            <a:extLst>
              <a:ext uri="{FF2B5EF4-FFF2-40B4-BE49-F238E27FC236}">
                <a16:creationId xmlns:a16="http://schemas.microsoft.com/office/drawing/2014/main" id="{6DE696BB-0B42-E9DB-F7CA-EAF15B43E268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7127117">
            <a:off x="11447598" y="6032843"/>
            <a:ext cx="162761" cy="234082"/>
          </a:xfrm>
          <a:prstGeom prst="rect">
            <a:avLst/>
          </a:prstGeom>
        </p:spPr>
      </p:pic>
      <p:grpSp>
        <p:nvGrpSpPr>
          <p:cNvPr id="132" name="קבוצה 131">
            <a:extLst>
              <a:ext uri="{FF2B5EF4-FFF2-40B4-BE49-F238E27FC236}">
                <a16:creationId xmlns:a16="http://schemas.microsoft.com/office/drawing/2014/main" id="{4212EFA4-74BC-C296-1A4D-D864291D089C}"/>
              </a:ext>
            </a:extLst>
          </p:cNvPr>
          <p:cNvGrpSpPr/>
          <p:nvPr/>
        </p:nvGrpSpPr>
        <p:grpSpPr>
          <a:xfrm rot="10800000">
            <a:off x="1037049" y="1083532"/>
            <a:ext cx="10112864" cy="5331947"/>
            <a:chOff x="1355730" y="490349"/>
            <a:chExt cx="10112864" cy="5331947"/>
          </a:xfrm>
        </p:grpSpPr>
        <p:pic>
          <p:nvPicPr>
            <p:cNvPr id="133" name="תמונה 132">
              <a:extLst>
                <a:ext uri="{FF2B5EF4-FFF2-40B4-BE49-F238E27FC236}">
                  <a16:creationId xmlns:a16="http://schemas.microsoft.com/office/drawing/2014/main" id="{90DCD668-68C6-E303-2D01-71610F367E53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081957">
              <a:off x="2219691" y="953772"/>
              <a:ext cx="162761" cy="234082"/>
            </a:xfrm>
            <a:prstGeom prst="rect">
              <a:avLst/>
            </a:prstGeom>
          </p:spPr>
        </p:pic>
        <p:grpSp>
          <p:nvGrpSpPr>
            <p:cNvPr id="134" name="קבוצה 133">
              <a:extLst>
                <a:ext uri="{FF2B5EF4-FFF2-40B4-BE49-F238E27FC236}">
                  <a16:creationId xmlns:a16="http://schemas.microsoft.com/office/drawing/2014/main" id="{2C186912-2A44-87E1-8C75-17A62AF5DCA3}"/>
                </a:ext>
              </a:extLst>
            </p:cNvPr>
            <p:cNvGrpSpPr/>
            <p:nvPr/>
          </p:nvGrpSpPr>
          <p:grpSpPr>
            <a:xfrm>
              <a:off x="1355730" y="490349"/>
              <a:ext cx="10112864" cy="5331947"/>
              <a:chOff x="1355730" y="490349"/>
              <a:chExt cx="10112864" cy="5331947"/>
            </a:xfrm>
          </p:grpSpPr>
          <p:grpSp>
            <p:nvGrpSpPr>
              <p:cNvPr id="135" name="קבוצה 134">
                <a:extLst>
                  <a:ext uri="{FF2B5EF4-FFF2-40B4-BE49-F238E27FC236}">
                    <a16:creationId xmlns:a16="http://schemas.microsoft.com/office/drawing/2014/main" id="{6EAE8BC9-9E04-4D3A-FA80-89EF90535B2E}"/>
                  </a:ext>
                </a:extLst>
              </p:cNvPr>
              <p:cNvGrpSpPr/>
              <p:nvPr/>
            </p:nvGrpSpPr>
            <p:grpSpPr>
              <a:xfrm>
                <a:off x="1355730" y="490349"/>
                <a:ext cx="726464" cy="517999"/>
                <a:chOff x="1355730" y="490349"/>
                <a:chExt cx="726464" cy="517999"/>
              </a:xfrm>
            </p:grpSpPr>
            <p:pic>
              <p:nvPicPr>
                <p:cNvPr id="178" name="תמונה 177">
                  <a:extLst>
                    <a:ext uri="{FF2B5EF4-FFF2-40B4-BE49-F238E27FC236}">
                      <a16:creationId xmlns:a16="http://schemas.microsoft.com/office/drawing/2014/main" id="{935DBDAA-5B39-2637-4678-6F797B1DD567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79" name="תמונה 178">
                  <a:extLst>
                    <a:ext uri="{FF2B5EF4-FFF2-40B4-BE49-F238E27FC236}">
                      <a16:creationId xmlns:a16="http://schemas.microsoft.com/office/drawing/2014/main" id="{5F66C60D-5793-4DFB-D9C6-9AA17132B5B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80" name="תמונה 179">
                  <a:extLst>
                    <a:ext uri="{FF2B5EF4-FFF2-40B4-BE49-F238E27FC236}">
                      <a16:creationId xmlns:a16="http://schemas.microsoft.com/office/drawing/2014/main" id="{9FC9DB3F-5136-0D0A-4316-C2F203EA205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36" name="קבוצה 135">
                <a:extLst>
                  <a:ext uri="{FF2B5EF4-FFF2-40B4-BE49-F238E27FC236}">
                    <a16:creationId xmlns:a16="http://schemas.microsoft.com/office/drawing/2014/main" id="{F335B641-9B2D-B1E1-3F1A-448338EB6C76}"/>
                  </a:ext>
                </a:extLst>
              </p:cNvPr>
              <p:cNvGrpSpPr/>
              <p:nvPr/>
            </p:nvGrpSpPr>
            <p:grpSpPr>
              <a:xfrm>
                <a:off x="2471491" y="1081897"/>
                <a:ext cx="726464" cy="517999"/>
                <a:chOff x="1355730" y="490349"/>
                <a:chExt cx="726464" cy="517999"/>
              </a:xfrm>
            </p:grpSpPr>
            <p:pic>
              <p:nvPicPr>
                <p:cNvPr id="175" name="תמונה 174">
                  <a:extLst>
                    <a:ext uri="{FF2B5EF4-FFF2-40B4-BE49-F238E27FC236}">
                      <a16:creationId xmlns:a16="http://schemas.microsoft.com/office/drawing/2014/main" id="{A30AF4C0-9140-D16A-45EB-D4D2532CEF2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76" name="תמונה 175">
                  <a:extLst>
                    <a:ext uri="{FF2B5EF4-FFF2-40B4-BE49-F238E27FC236}">
                      <a16:creationId xmlns:a16="http://schemas.microsoft.com/office/drawing/2014/main" id="{471546BD-EC1F-167D-7E8B-304F80607E7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77" name="תמונה 176">
                  <a:extLst>
                    <a:ext uri="{FF2B5EF4-FFF2-40B4-BE49-F238E27FC236}">
                      <a16:creationId xmlns:a16="http://schemas.microsoft.com/office/drawing/2014/main" id="{31C63F3D-0924-F2B6-9C72-B3799D73B00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37" name="קבוצה 136">
                <a:extLst>
                  <a:ext uri="{FF2B5EF4-FFF2-40B4-BE49-F238E27FC236}">
                    <a16:creationId xmlns:a16="http://schemas.microsoft.com/office/drawing/2014/main" id="{DA8D9862-0D5E-6FF7-B4D6-4EA3C34F455A}"/>
                  </a:ext>
                </a:extLst>
              </p:cNvPr>
              <p:cNvGrpSpPr/>
              <p:nvPr/>
            </p:nvGrpSpPr>
            <p:grpSpPr>
              <a:xfrm>
                <a:off x="3336862" y="1511698"/>
                <a:ext cx="726464" cy="517999"/>
                <a:chOff x="1355730" y="490349"/>
                <a:chExt cx="726464" cy="517999"/>
              </a:xfrm>
            </p:grpSpPr>
            <p:pic>
              <p:nvPicPr>
                <p:cNvPr id="172" name="תמונה 171">
                  <a:extLst>
                    <a:ext uri="{FF2B5EF4-FFF2-40B4-BE49-F238E27FC236}">
                      <a16:creationId xmlns:a16="http://schemas.microsoft.com/office/drawing/2014/main" id="{14395831-C6F0-CD2F-3574-6783FCAC8A3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73" name="תמונה 172">
                  <a:extLst>
                    <a:ext uri="{FF2B5EF4-FFF2-40B4-BE49-F238E27FC236}">
                      <a16:creationId xmlns:a16="http://schemas.microsoft.com/office/drawing/2014/main" id="{135088AF-C281-0371-A712-CCB5102996E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74" name="תמונה 173">
                  <a:extLst>
                    <a:ext uri="{FF2B5EF4-FFF2-40B4-BE49-F238E27FC236}">
                      <a16:creationId xmlns:a16="http://schemas.microsoft.com/office/drawing/2014/main" id="{B39DA447-CC67-60A6-FF02-6CD365540E67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38" name="קבוצה 137">
                <a:extLst>
                  <a:ext uri="{FF2B5EF4-FFF2-40B4-BE49-F238E27FC236}">
                    <a16:creationId xmlns:a16="http://schemas.microsoft.com/office/drawing/2014/main" id="{99EADAB7-19C2-5817-C4CE-AD25F7C8C664}"/>
                  </a:ext>
                </a:extLst>
              </p:cNvPr>
              <p:cNvGrpSpPr/>
              <p:nvPr/>
            </p:nvGrpSpPr>
            <p:grpSpPr>
              <a:xfrm>
                <a:off x="4200328" y="1979337"/>
                <a:ext cx="726464" cy="517999"/>
                <a:chOff x="1355730" y="490349"/>
                <a:chExt cx="726464" cy="517999"/>
              </a:xfrm>
            </p:grpSpPr>
            <p:pic>
              <p:nvPicPr>
                <p:cNvPr id="169" name="תמונה 168">
                  <a:extLst>
                    <a:ext uri="{FF2B5EF4-FFF2-40B4-BE49-F238E27FC236}">
                      <a16:creationId xmlns:a16="http://schemas.microsoft.com/office/drawing/2014/main" id="{764E5271-AD2E-D339-8274-46531CF1A88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70" name="תמונה 169">
                  <a:extLst>
                    <a:ext uri="{FF2B5EF4-FFF2-40B4-BE49-F238E27FC236}">
                      <a16:creationId xmlns:a16="http://schemas.microsoft.com/office/drawing/2014/main" id="{012E88AF-0189-4102-574E-224172C4564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71" name="תמונה 170">
                  <a:extLst>
                    <a:ext uri="{FF2B5EF4-FFF2-40B4-BE49-F238E27FC236}">
                      <a16:creationId xmlns:a16="http://schemas.microsoft.com/office/drawing/2014/main" id="{D5618997-21DE-EDF9-0954-77F961D123C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39" name="קבוצה 138">
                <a:extLst>
                  <a:ext uri="{FF2B5EF4-FFF2-40B4-BE49-F238E27FC236}">
                    <a16:creationId xmlns:a16="http://schemas.microsoft.com/office/drawing/2014/main" id="{D30E5561-D4D7-6D66-F2BA-1A8A46276213}"/>
                  </a:ext>
                </a:extLst>
              </p:cNvPr>
              <p:cNvGrpSpPr/>
              <p:nvPr/>
            </p:nvGrpSpPr>
            <p:grpSpPr>
              <a:xfrm>
                <a:off x="5043453" y="2413823"/>
                <a:ext cx="726464" cy="517999"/>
                <a:chOff x="1355730" y="490349"/>
                <a:chExt cx="726464" cy="517999"/>
              </a:xfrm>
            </p:grpSpPr>
            <p:pic>
              <p:nvPicPr>
                <p:cNvPr id="166" name="תמונה 165">
                  <a:extLst>
                    <a:ext uri="{FF2B5EF4-FFF2-40B4-BE49-F238E27FC236}">
                      <a16:creationId xmlns:a16="http://schemas.microsoft.com/office/drawing/2014/main" id="{8FB30C2C-2CBA-E636-2378-E466FD290E3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67" name="תמונה 166">
                  <a:extLst>
                    <a:ext uri="{FF2B5EF4-FFF2-40B4-BE49-F238E27FC236}">
                      <a16:creationId xmlns:a16="http://schemas.microsoft.com/office/drawing/2014/main" id="{7AE9B074-705D-7594-05D1-03394BFA16D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68" name="תמונה 167">
                  <a:extLst>
                    <a:ext uri="{FF2B5EF4-FFF2-40B4-BE49-F238E27FC236}">
                      <a16:creationId xmlns:a16="http://schemas.microsoft.com/office/drawing/2014/main" id="{07B1EDCB-D1C5-C0C7-D4F0-6DA30556984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40" name="קבוצה 139">
                <a:extLst>
                  <a:ext uri="{FF2B5EF4-FFF2-40B4-BE49-F238E27FC236}">
                    <a16:creationId xmlns:a16="http://schemas.microsoft.com/office/drawing/2014/main" id="{09785334-2AF5-5119-00D8-EED5413B1FDD}"/>
                  </a:ext>
                </a:extLst>
              </p:cNvPr>
              <p:cNvGrpSpPr/>
              <p:nvPr/>
            </p:nvGrpSpPr>
            <p:grpSpPr>
              <a:xfrm>
                <a:off x="5888771" y="2849087"/>
                <a:ext cx="726464" cy="517999"/>
                <a:chOff x="1355730" y="490349"/>
                <a:chExt cx="726464" cy="517999"/>
              </a:xfrm>
            </p:grpSpPr>
            <p:pic>
              <p:nvPicPr>
                <p:cNvPr id="163" name="תמונה 162">
                  <a:extLst>
                    <a:ext uri="{FF2B5EF4-FFF2-40B4-BE49-F238E27FC236}">
                      <a16:creationId xmlns:a16="http://schemas.microsoft.com/office/drawing/2014/main" id="{C56689CE-EBEF-081E-3D2C-0C6FA6297DA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64" name="תמונה 163">
                  <a:extLst>
                    <a:ext uri="{FF2B5EF4-FFF2-40B4-BE49-F238E27FC236}">
                      <a16:creationId xmlns:a16="http://schemas.microsoft.com/office/drawing/2014/main" id="{354C73F2-5068-F80B-0C57-7271BDE2063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65" name="תמונה 164">
                  <a:extLst>
                    <a:ext uri="{FF2B5EF4-FFF2-40B4-BE49-F238E27FC236}">
                      <a16:creationId xmlns:a16="http://schemas.microsoft.com/office/drawing/2014/main" id="{2C9A39E4-E7CB-9F84-C90B-27B8481B5BC1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41" name="קבוצה 140">
                <a:extLst>
                  <a:ext uri="{FF2B5EF4-FFF2-40B4-BE49-F238E27FC236}">
                    <a16:creationId xmlns:a16="http://schemas.microsoft.com/office/drawing/2014/main" id="{B1879081-4DCD-AD9D-80FE-23C0BE358789}"/>
                  </a:ext>
                </a:extLst>
              </p:cNvPr>
              <p:cNvGrpSpPr/>
              <p:nvPr/>
            </p:nvGrpSpPr>
            <p:grpSpPr>
              <a:xfrm>
                <a:off x="6749872" y="3282842"/>
                <a:ext cx="726464" cy="517999"/>
                <a:chOff x="1355730" y="490349"/>
                <a:chExt cx="726464" cy="517999"/>
              </a:xfrm>
            </p:grpSpPr>
            <p:pic>
              <p:nvPicPr>
                <p:cNvPr id="160" name="תמונה 159">
                  <a:extLst>
                    <a:ext uri="{FF2B5EF4-FFF2-40B4-BE49-F238E27FC236}">
                      <a16:creationId xmlns:a16="http://schemas.microsoft.com/office/drawing/2014/main" id="{B0FC4C22-FB38-7F34-5774-A8CC2460821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61" name="תמונה 160">
                  <a:extLst>
                    <a:ext uri="{FF2B5EF4-FFF2-40B4-BE49-F238E27FC236}">
                      <a16:creationId xmlns:a16="http://schemas.microsoft.com/office/drawing/2014/main" id="{6A9AE684-54D2-A0B9-0CF4-71C01C68AE3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62" name="תמונה 161">
                  <a:extLst>
                    <a:ext uri="{FF2B5EF4-FFF2-40B4-BE49-F238E27FC236}">
                      <a16:creationId xmlns:a16="http://schemas.microsoft.com/office/drawing/2014/main" id="{92F985FE-9FD7-EDB2-1891-3423E415CCD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42" name="קבוצה 141">
                <a:extLst>
                  <a:ext uri="{FF2B5EF4-FFF2-40B4-BE49-F238E27FC236}">
                    <a16:creationId xmlns:a16="http://schemas.microsoft.com/office/drawing/2014/main" id="{00E90719-4007-E11E-1B7E-1620C43364CB}"/>
                  </a:ext>
                </a:extLst>
              </p:cNvPr>
              <p:cNvGrpSpPr/>
              <p:nvPr/>
            </p:nvGrpSpPr>
            <p:grpSpPr>
              <a:xfrm>
                <a:off x="7616765" y="3737466"/>
                <a:ext cx="726464" cy="517999"/>
                <a:chOff x="1355730" y="490349"/>
                <a:chExt cx="726464" cy="517999"/>
              </a:xfrm>
            </p:grpSpPr>
            <p:pic>
              <p:nvPicPr>
                <p:cNvPr id="157" name="תמונה 156">
                  <a:extLst>
                    <a:ext uri="{FF2B5EF4-FFF2-40B4-BE49-F238E27FC236}">
                      <a16:creationId xmlns:a16="http://schemas.microsoft.com/office/drawing/2014/main" id="{2B72CFBB-494B-12DD-AA0D-DA6B9F2856E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58" name="תמונה 157">
                  <a:extLst>
                    <a:ext uri="{FF2B5EF4-FFF2-40B4-BE49-F238E27FC236}">
                      <a16:creationId xmlns:a16="http://schemas.microsoft.com/office/drawing/2014/main" id="{1394D9A7-A625-FE17-538A-01F95E62ED8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59" name="תמונה 158">
                  <a:extLst>
                    <a:ext uri="{FF2B5EF4-FFF2-40B4-BE49-F238E27FC236}">
                      <a16:creationId xmlns:a16="http://schemas.microsoft.com/office/drawing/2014/main" id="{3EA2439A-D877-5BE5-64C7-EEF0DAD7830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43" name="קבוצה 142">
                <a:extLst>
                  <a:ext uri="{FF2B5EF4-FFF2-40B4-BE49-F238E27FC236}">
                    <a16:creationId xmlns:a16="http://schemas.microsoft.com/office/drawing/2014/main" id="{E2D82765-1040-A8D6-A63C-78E96F6D9295}"/>
                  </a:ext>
                </a:extLst>
              </p:cNvPr>
              <p:cNvGrpSpPr/>
              <p:nvPr/>
            </p:nvGrpSpPr>
            <p:grpSpPr>
              <a:xfrm>
                <a:off x="8469684" y="4183614"/>
                <a:ext cx="726464" cy="517999"/>
                <a:chOff x="1355730" y="490349"/>
                <a:chExt cx="726464" cy="517999"/>
              </a:xfrm>
            </p:grpSpPr>
            <p:pic>
              <p:nvPicPr>
                <p:cNvPr id="154" name="תמונה 153">
                  <a:extLst>
                    <a:ext uri="{FF2B5EF4-FFF2-40B4-BE49-F238E27FC236}">
                      <a16:creationId xmlns:a16="http://schemas.microsoft.com/office/drawing/2014/main" id="{AAB27E70-8880-A73C-3284-E724D0DC927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55" name="תמונה 154">
                  <a:extLst>
                    <a:ext uri="{FF2B5EF4-FFF2-40B4-BE49-F238E27FC236}">
                      <a16:creationId xmlns:a16="http://schemas.microsoft.com/office/drawing/2014/main" id="{B211967F-6F96-DFF4-66FB-7CD6FD6C6A3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56" name="תמונה 155">
                  <a:extLst>
                    <a:ext uri="{FF2B5EF4-FFF2-40B4-BE49-F238E27FC236}">
                      <a16:creationId xmlns:a16="http://schemas.microsoft.com/office/drawing/2014/main" id="{14975F8E-3026-DE85-8991-DA2D5ED1758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44" name="קבוצה 143">
                <a:extLst>
                  <a:ext uri="{FF2B5EF4-FFF2-40B4-BE49-F238E27FC236}">
                    <a16:creationId xmlns:a16="http://schemas.microsoft.com/office/drawing/2014/main" id="{5EAE8B55-5946-1A86-5F70-8E85BD9DC678}"/>
                  </a:ext>
                </a:extLst>
              </p:cNvPr>
              <p:cNvGrpSpPr/>
              <p:nvPr/>
            </p:nvGrpSpPr>
            <p:grpSpPr>
              <a:xfrm>
                <a:off x="9301281" y="4620232"/>
                <a:ext cx="726464" cy="517999"/>
                <a:chOff x="1355730" y="490349"/>
                <a:chExt cx="726464" cy="517999"/>
              </a:xfrm>
            </p:grpSpPr>
            <p:pic>
              <p:nvPicPr>
                <p:cNvPr id="151" name="תמונה 150">
                  <a:extLst>
                    <a:ext uri="{FF2B5EF4-FFF2-40B4-BE49-F238E27FC236}">
                      <a16:creationId xmlns:a16="http://schemas.microsoft.com/office/drawing/2014/main" id="{890BEB80-6004-F365-A1ED-3BF59EE8208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52" name="תמונה 151">
                  <a:extLst>
                    <a:ext uri="{FF2B5EF4-FFF2-40B4-BE49-F238E27FC236}">
                      <a16:creationId xmlns:a16="http://schemas.microsoft.com/office/drawing/2014/main" id="{DC8408E1-B9B5-5069-E723-A9800E27C85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53" name="תמונה 152">
                  <a:extLst>
                    <a:ext uri="{FF2B5EF4-FFF2-40B4-BE49-F238E27FC236}">
                      <a16:creationId xmlns:a16="http://schemas.microsoft.com/office/drawing/2014/main" id="{F067C6F8-A65B-2963-5635-2B36791900C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grpSp>
            <p:nvGrpSpPr>
              <p:cNvPr id="145" name="קבוצה 144">
                <a:extLst>
                  <a:ext uri="{FF2B5EF4-FFF2-40B4-BE49-F238E27FC236}">
                    <a16:creationId xmlns:a16="http://schemas.microsoft.com/office/drawing/2014/main" id="{A755D549-A406-AD17-0C5C-46F2D06867FD}"/>
                  </a:ext>
                </a:extLst>
              </p:cNvPr>
              <p:cNvGrpSpPr/>
              <p:nvPr/>
            </p:nvGrpSpPr>
            <p:grpSpPr>
              <a:xfrm>
                <a:off x="10162874" y="5027332"/>
                <a:ext cx="726464" cy="517999"/>
                <a:chOff x="1355730" y="490349"/>
                <a:chExt cx="726464" cy="517999"/>
              </a:xfrm>
            </p:grpSpPr>
            <p:pic>
              <p:nvPicPr>
                <p:cNvPr id="148" name="תמונה 147">
                  <a:extLst>
                    <a:ext uri="{FF2B5EF4-FFF2-40B4-BE49-F238E27FC236}">
                      <a16:creationId xmlns:a16="http://schemas.microsoft.com/office/drawing/2014/main" id="{8E15B559-E46B-58E8-23B9-7FCE0DB880F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355730" y="49034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49" name="תמונה 148">
                  <a:extLst>
                    <a:ext uri="{FF2B5EF4-FFF2-40B4-BE49-F238E27FC236}">
                      <a16:creationId xmlns:a16="http://schemas.microsoft.com/office/drawing/2014/main" id="{239D237F-617A-9A38-AFC1-8CBD9C9975F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604231" y="619789"/>
                  <a:ext cx="162761" cy="234082"/>
                </a:xfrm>
                <a:prstGeom prst="rect">
                  <a:avLst/>
                </a:prstGeom>
              </p:spPr>
            </p:pic>
            <p:pic>
              <p:nvPicPr>
                <p:cNvPr id="150" name="תמונה 149">
                  <a:extLst>
                    <a:ext uri="{FF2B5EF4-FFF2-40B4-BE49-F238E27FC236}">
                      <a16:creationId xmlns:a16="http://schemas.microsoft.com/office/drawing/2014/main" id="{A1B1A59F-97EA-62A3-829A-43721DF8E0D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 rot="2081957">
                  <a:off x="1919433" y="774266"/>
                  <a:ext cx="162761" cy="234082"/>
                </a:xfrm>
                <a:prstGeom prst="rect">
                  <a:avLst/>
                </a:prstGeom>
              </p:spPr>
            </p:pic>
          </p:grpSp>
          <p:pic>
            <p:nvPicPr>
              <p:cNvPr id="146" name="תמונה 145">
                <a:extLst>
                  <a:ext uri="{FF2B5EF4-FFF2-40B4-BE49-F238E27FC236}">
                    <a16:creationId xmlns:a16="http://schemas.microsoft.com/office/drawing/2014/main" id="{62AE5E20-0BDA-1C37-2709-D2FBA972B175}"/>
                  </a:ext>
                </a:extLst>
              </p:cNvPr>
              <p:cNvPicPr>
                <a:picLocks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1957">
                <a:off x="11057332" y="5458774"/>
                <a:ext cx="162761" cy="234082"/>
              </a:xfrm>
              <a:prstGeom prst="rect">
                <a:avLst/>
              </a:prstGeom>
            </p:spPr>
          </p:pic>
          <p:pic>
            <p:nvPicPr>
              <p:cNvPr id="147" name="תמונה 146">
                <a:extLst>
                  <a:ext uri="{FF2B5EF4-FFF2-40B4-BE49-F238E27FC236}">
                    <a16:creationId xmlns:a16="http://schemas.microsoft.com/office/drawing/2014/main" id="{2E13A5CC-98EA-2351-9A0E-36CE1B7B303E}"/>
                  </a:ext>
                </a:extLst>
              </p:cNvPr>
              <p:cNvPicPr>
                <a:picLocks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1957">
                <a:off x="11305833" y="5588214"/>
                <a:ext cx="162761" cy="234082"/>
              </a:xfrm>
              <a:prstGeom prst="rect">
                <a:avLst/>
              </a:prstGeom>
            </p:spPr>
          </p:pic>
        </p:grpSp>
      </p:grpSp>
      <p:pic>
        <p:nvPicPr>
          <p:cNvPr id="181" name="תמונה 180">
            <a:extLst>
              <a:ext uri="{FF2B5EF4-FFF2-40B4-BE49-F238E27FC236}">
                <a16:creationId xmlns:a16="http://schemas.microsoft.com/office/drawing/2014/main" id="{DA3A4376-24F8-50B1-D5A6-A0508526C57A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18251080">
            <a:off x="893487" y="553585"/>
            <a:ext cx="162761" cy="234082"/>
          </a:xfrm>
          <a:prstGeom prst="rect">
            <a:avLst/>
          </a:prstGeom>
        </p:spPr>
      </p:pic>
      <p:pic>
        <p:nvPicPr>
          <p:cNvPr id="183" name="תמונה 182">
            <a:extLst>
              <a:ext uri="{FF2B5EF4-FFF2-40B4-BE49-F238E27FC236}">
                <a16:creationId xmlns:a16="http://schemas.microsoft.com/office/drawing/2014/main" id="{6335412C-E596-DEF4-D88B-7C092ABE90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18" y="6168998"/>
            <a:ext cx="10244897" cy="575969"/>
          </a:xfrm>
          <a:prstGeom prst="rect">
            <a:avLst/>
          </a:prstGeom>
        </p:spPr>
      </p:pic>
      <p:sp>
        <p:nvSpPr>
          <p:cNvPr id="184" name="מלבן: פינות מעוגלות 183">
            <a:extLst>
              <a:ext uri="{FF2B5EF4-FFF2-40B4-BE49-F238E27FC236}">
                <a16:creationId xmlns:a16="http://schemas.microsoft.com/office/drawing/2014/main" id="{13FEE575-D11F-13E4-E73B-3A9BA43BAFE2}"/>
              </a:ext>
            </a:extLst>
          </p:cNvPr>
          <p:cNvSpPr/>
          <p:nvPr/>
        </p:nvSpPr>
        <p:spPr>
          <a:xfrm>
            <a:off x="840397" y="6168998"/>
            <a:ext cx="1034088" cy="6232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5" name="מלבן: פינות מעוגלות 184">
            <a:extLst>
              <a:ext uri="{FF2B5EF4-FFF2-40B4-BE49-F238E27FC236}">
                <a16:creationId xmlns:a16="http://schemas.microsoft.com/office/drawing/2014/main" id="{DB87A5C8-1F24-189D-ED4F-8B7A81194CCA}"/>
              </a:ext>
            </a:extLst>
          </p:cNvPr>
          <p:cNvSpPr/>
          <p:nvPr/>
        </p:nvSpPr>
        <p:spPr>
          <a:xfrm>
            <a:off x="7841897" y="6139543"/>
            <a:ext cx="2475617" cy="666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6" name="מלבן: פינות מעוגלות 185">
            <a:extLst>
              <a:ext uri="{FF2B5EF4-FFF2-40B4-BE49-F238E27FC236}">
                <a16:creationId xmlns:a16="http://schemas.microsoft.com/office/drawing/2014/main" id="{295144AC-A42D-4737-B904-19C5DCD27EC3}"/>
              </a:ext>
            </a:extLst>
          </p:cNvPr>
          <p:cNvSpPr/>
          <p:nvPr/>
        </p:nvSpPr>
        <p:spPr>
          <a:xfrm>
            <a:off x="3458448" y="6183086"/>
            <a:ext cx="4301281" cy="6232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524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" grpId="0" animBg="1"/>
      <p:bldP spid="185" grpId="0" animBg="1"/>
      <p:bldP spid="1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קבוצה 59">
            <a:extLst>
              <a:ext uri="{FF2B5EF4-FFF2-40B4-BE49-F238E27FC236}">
                <a16:creationId xmlns:a16="http://schemas.microsoft.com/office/drawing/2014/main" id="{B980D974-CE60-7519-19D5-534B4BAC1F6A}"/>
              </a:ext>
            </a:extLst>
          </p:cNvPr>
          <p:cNvGrpSpPr/>
          <p:nvPr/>
        </p:nvGrpSpPr>
        <p:grpSpPr>
          <a:xfrm>
            <a:off x="2339087" y="1746607"/>
            <a:ext cx="7762340" cy="513990"/>
            <a:chOff x="2339087" y="1746607"/>
            <a:chExt cx="7762340" cy="513990"/>
          </a:xfrm>
        </p:grpSpPr>
        <p:pic>
          <p:nvPicPr>
            <p:cNvPr id="42" name="תמונה 41">
              <a:extLst>
                <a:ext uri="{FF2B5EF4-FFF2-40B4-BE49-F238E27FC236}">
                  <a16:creationId xmlns:a16="http://schemas.microsoft.com/office/drawing/2014/main" id="{512DC20B-9DD0-42BE-2847-A3CA746A73C0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39087" y="1751508"/>
              <a:ext cx="380231" cy="494575"/>
            </a:xfrm>
            <a:prstGeom prst="rect">
              <a:avLst/>
            </a:prstGeom>
          </p:spPr>
        </p:pic>
        <p:pic>
          <p:nvPicPr>
            <p:cNvPr id="43" name="תמונה 42">
              <a:extLst>
                <a:ext uri="{FF2B5EF4-FFF2-40B4-BE49-F238E27FC236}">
                  <a16:creationId xmlns:a16="http://schemas.microsoft.com/office/drawing/2014/main" id="{4FDBF059-F924-3117-758E-E5F15EE6867E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14216" y="1751508"/>
              <a:ext cx="380231" cy="494575"/>
            </a:xfrm>
            <a:prstGeom prst="rect">
              <a:avLst/>
            </a:prstGeom>
          </p:spPr>
        </p:pic>
        <p:pic>
          <p:nvPicPr>
            <p:cNvPr id="44" name="תמונה 43">
              <a:extLst>
                <a:ext uri="{FF2B5EF4-FFF2-40B4-BE49-F238E27FC236}">
                  <a16:creationId xmlns:a16="http://schemas.microsoft.com/office/drawing/2014/main" id="{B1592E75-F2D3-8701-032B-D4548DE16BE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93052" y="1751508"/>
              <a:ext cx="380231" cy="494575"/>
            </a:xfrm>
            <a:prstGeom prst="rect">
              <a:avLst/>
            </a:prstGeom>
          </p:spPr>
        </p:pic>
        <p:pic>
          <p:nvPicPr>
            <p:cNvPr id="45" name="תמונה 44">
              <a:extLst>
                <a:ext uri="{FF2B5EF4-FFF2-40B4-BE49-F238E27FC236}">
                  <a16:creationId xmlns:a16="http://schemas.microsoft.com/office/drawing/2014/main" id="{3C54B492-421E-7636-19D5-934B9F825975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81094" y="1766022"/>
              <a:ext cx="380231" cy="494575"/>
            </a:xfrm>
            <a:prstGeom prst="rect">
              <a:avLst/>
            </a:prstGeom>
          </p:spPr>
        </p:pic>
        <p:pic>
          <p:nvPicPr>
            <p:cNvPr id="46" name="תמונה 45">
              <a:extLst>
                <a:ext uri="{FF2B5EF4-FFF2-40B4-BE49-F238E27FC236}">
                  <a16:creationId xmlns:a16="http://schemas.microsoft.com/office/drawing/2014/main" id="{E204E14A-624E-5338-CC77-E99B9B87C34B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01537" y="1751506"/>
              <a:ext cx="380231" cy="494575"/>
            </a:xfrm>
            <a:prstGeom prst="rect">
              <a:avLst/>
            </a:prstGeom>
          </p:spPr>
        </p:pic>
        <p:pic>
          <p:nvPicPr>
            <p:cNvPr id="48" name="תמונה 47">
              <a:extLst>
                <a:ext uri="{FF2B5EF4-FFF2-40B4-BE49-F238E27FC236}">
                  <a16:creationId xmlns:a16="http://schemas.microsoft.com/office/drawing/2014/main" id="{719A2A8F-BFBE-4A73-5465-D3994D47395E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24949" y="1761128"/>
              <a:ext cx="380231" cy="494575"/>
            </a:xfrm>
            <a:prstGeom prst="rect">
              <a:avLst/>
            </a:prstGeom>
          </p:spPr>
        </p:pic>
        <p:pic>
          <p:nvPicPr>
            <p:cNvPr id="49" name="תמונה 48">
              <a:extLst>
                <a:ext uri="{FF2B5EF4-FFF2-40B4-BE49-F238E27FC236}">
                  <a16:creationId xmlns:a16="http://schemas.microsoft.com/office/drawing/2014/main" id="{C6AD10C0-1E9F-A261-91C0-A91F0D18403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78482" y="1746612"/>
              <a:ext cx="380231" cy="494575"/>
            </a:xfrm>
            <a:prstGeom prst="rect">
              <a:avLst/>
            </a:prstGeom>
          </p:spPr>
        </p:pic>
        <p:pic>
          <p:nvPicPr>
            <p:cNvPr id="51" name="תמונה 50">
              <a:extLst>
                <a:ext uri="{FF2B5EF4-FFF2-40B4-BE49-F238E27FC236}">
                  <a16:creationId xmlns:a16="http://schemas.microsoft.com/office/drawing/2014/main" id="{5D61FFB8-CF51-A4B3-E0E9-C0D5C4B373FD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77464" y="1746611"/>
              <a:ext cx="380231" cy="494575"/>
            </a:xfrm>
            <a:prstGeom prst="rect">
              <a:avLst/>
            </a:prstGeom>
          </p:spPr>
        </p:pic>
        <p:pic>
          <p:nvPicPr>
            <p:cNvPr id="52" name="תמונה 51">
              <a:extLst>
                <a:ext uri="{FF2B5EF4-FFF2-40B4-BE49-F238E27FC236}">
                  <a16:creationId xmlns:a16="http://schemas.microsoft.com/office/drawing/2014/main" id="{66DA0013-8E96-2CBD-4DD3-739B65F85DD4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88616" y="1746611"/>
              <a:ext cx="380231" cy="494575"/>
            </a:xfrm>
            <a:prstGeom prst="rect">
              <a:avLst/>
            </a:prstGeom>
          </p:spPr>
        </p:pic>
        <p:pic>
          <p:nvPicPr>
            <p:cNvPr id="53" name="תמונה 52">
              <a:extLst>
                <a:ext uri="{FF2B5EF4-FFF2-40B4-BE49-F238E27FC236}">
                  <a16:creationId xmlns:a16="http://schemas.microsoft.com/office/drawing/2014/main" id="{5BDDE8C8-447F-9727-C0EE-DC20772EC1A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4906" y="1746610"/>
              <a:ext cx="380231" cy="494575"/>
            </a:xfrm>
            <a:prstGeom prst="rect">
              <a:avLst/>
            </a:prstGeom>
          </p:spPr>
        </p:pic>
        <p:pic>
          <p:nvPicPr>
            <p:cNvPr id="54" name="תמונה 53">
              <a:extLst>
                <a:ext uri="{FF2B5EF4-FFF2-40B4-BE49-F238E27FC236}">
                  <a16:creationId xmlns:a16="http://schemas.microsoft.com/office/drawing/2014/main" id="{2CAB6958-558D-1FBD-19E6-E3D363D34E8D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98174" y="1746608"/>
              <a:ext cx="380231" cy="494575"/>
            </a:xfrm>
            <a:prstGeom prst="rect">
              <a:avLst/>
            </a:prstGeom>
          </p:spPr>
        </p:pic>
        <p:pic>
          <p:nvPicPr>
            <p:cNvPr id="55" name="תמונה 54">
              <a:extLst>
                <a:ext uri="{FF2B5EF4-FFF2-40B4-BE49-F238E27FC236}">
                  <a16:creationId xmlns:a16="http://schemas.microsoft.com/office/drawing/2014/main" id="{F15AAD02-46C8-9FB8-0E37-3441E37F3E68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21196" y="1746607"/>
              <a:ext cx="380231" cy="494575"/>
            </a:xfrm>
            <a:prstGeom prst="rect">
              <a:avLst/>
            </a:prstGeom>
          </p:spPr>
        </p:pic>
      </p:grpSp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7C545218-0080-F2E3-19A4-781E993C6A53}"/>
              </a:ext>
            </a:extLst>
          </p:cNvPr>
          <p:cNvGrpSpPr/>
          <p:nvPr/>
        </p:nvGrpSpPr>
        <p:grpSpPr>
          <a:xfrm>
            <a:off x="2242452" y="3806371"/>
            <a:ext cx="8033663" cy="794658"/>
            <a:chOff x="645880" y="3429000"/>
            <a:chExt cx="7332527" cy="653144"/>
          </a:xfrm>
        </p:grpSpPr>
        <p:sp>
          <p:nvSpPr>
            <p:cNvPr id="3" name="מסגרת 2">
              <a:extLst>
                <a:ext uri="{FF2B5EF4-FFF2-40B4-BE49-F238E27FC236}">
                  <a16:creationId xmlns:a16="http://schemas.microsoft.com/office/drawing/2014/main" id="{025C1A6C-137D-4131-63C0-B29999973A03}"/>
                </a:ext>
              </a:extLst>
            </p:cNvPr>
            <p:cNvSpPr/>
            <p:nvPr/>
          </p:nvSpPr>
          <p:spPr>
            <a:xfrm>
              <a:off x="1233712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" name="מסגרת 3">
              <a:extLst>
                <a:ext uri="{FF2B5EF4-FFF2-40B4-BE49-F238E27FC236}">
                  <a16:creationId xmlns:a16="http://schemas.microsoft.com/office/drawing/2014/main" id="{76956935-7F8C-B8C0-709F-DF197F2072CD}"/>
                </a:ext>
              </a:extLst>
            </p:cNvPr>
            <p:cNvSpPr/>
            <p:nvPr/>
          </p:nvSpPr>
          <p:spPr>
            <a:xfrm>
              <a:off x="1873719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5" name="מסגרת 4">
              <a:extLst>
                <a:ext uri="{FF2B5EF4-FFF2-40B4-BE49-F238E27FC236}">
                  <a16:creationId xmlns:a16="http://schemas.microsoft.com/office/drawing/2014/main" id="{85FAC78E-E83C-8429-D6D7-5A3E4C0027FA}"/>
                </a:ext>
              </a:extLst>
            </p:cNvPr>
            <p:cNvSpPr/>
            <p:nvPr/>
          </p:nvSpPr>
          <p:spPr>
            <a:xfrm>
              <a:off x="2513726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6" name="מסגרת 5">
              <a:extLst>
                <a:ext uri="{FF2B5EF4-FFF2-40B4-BE49-F238E27FC236}">
                  <a16:creationId xmlns:a16="http://schemas.microsoft.com/office/drawing/2014/main" id="{5B970D0A-C6F0-BB95-F329-EE43E990C766}"/>
                </a:ext>
              </a:extLst>
            </p:cNvPr>
            <p:cNvSpPr/>
            <p:nvPr/>
          </p:nvSpPr>
          <p:spPr>
            <a:xfrm>
              <a:off x="3079887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7" name="מסגרת 6">
              <a:extLst>
                <a:ext uri="{FF2B5EF4-FFF2-40B4-BE49-F238E27FC236}">
                  <a16:creationId xmlns:a16="http://schemas.microsoft.com/office/drawing/2014/main" id="{46E60197-7F5B-7F18-76DE-39B9709E6E4C}"/>
                </a:ext>
              </a:extLst>
            </p:cNvPr>
            <p:cNvSpPr/>
            <p:nvPr/>
          </p:nvSpPr>
          <p:spPr>
            <a:xfrm>
              <a:off x="3719894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8" name="מסגרת 7">
              <a:extLst>
                <a:ext uri="{FF2B5EF4-FFF2-40B4-BE49-F238E27FC236}">
                  <a16:creationId xmlns:a16="http://schemas.microsoft.com/office/drawing/2014/main" id="{D189ADA8-0BA7-C314-570F-A11B28DB91F6}"/>
                </a:ext>
              </a:extLst>
            </p:cNvPr>
            <p:cNvSpPr/>
            <p:nvPr/>
          </p:nvSpPr>
          <p:spPr>
            <a:xfrm>
              <a:off x="4286056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9" name="מסגרת 8">
              <a:extLst>
                <a:ext uri="{FF2B5EF4-FFF2-40B4-BE49-F238E27FC236}">
                  <a16:creationId xmlns:a16="http://schemas.microsoft.com/office/drawing/2014/main" id="{BCDB1B64-D77E-D2B2-7EF8-66369C528285}"/>
                </a:ext>
              </a:extLst>
            </p:cNvPr>
            <p:cNvSpPr/>
            <p:nvPr/>
          </p:nvSpPr>
          <p:spPr>
            <a:xfrm>
              <a:off x="5492224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10" name="מסגרת 9">
              <a:extLst>
                <a:ext uri="{FF2B5EF4-FFF2-40B4-BE49-F238E27FC236}">
                  <a16:creationId xmlns:a16="http://schemas.microsoft.com/office/drawing/2014/main" id="{ED07880A-8441-EE8F-458B-1410C79F0B43}"/>
                </a:ext>
              </a:extLst>
            </p:cNvPr>
            <p:cNvSpPr/>
            <p:nvPr/>
          </p:nvSpPr>
          <p:spPr>
            <a:xfrm>
              <a:off x="6132231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11" name="מסגרת 10">
              <a:extLst>
                <a:ext uri="{FF2B5EF4-FFF2-40B4-BE49-F238E27FC236}">
                  <a16:creationId xmlns:a16="http://schemas.microsoft.com/office/drawing/2014/main" id="{634515F1-631B-020C-4864-640AA90898A1}"/>
                </a:ext>
              </a:extLst>
            </p:cNvPr>
            <p:cNvSpPr/>
            <p:nvPr/>
          </p:nvSpPr>
          <p:spPr>
            <a:xfrm>
              <a:off x="6698393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12" name="מסגרת 11">
              <a:extLst>
                <a:ext uri="{FF2B5EF4-FFF2-40B4-BE49-F238E27FC236}">
                  <a16:creationId xmlns:a16="http://schemas.microsoft.com/office/drawing/2014/main" id="{27C92CBC-FC0E-46BB-703A-CAC658975BEA}"/>
                </a:ext>
              </a:extLst>
            </p:cNvPr>
            <p:cNvSpPr/>
            <p:nvPr/>
          </p:nvSpPr>
          <p:spPr>
            <a:xfrm>
              <a:off x="7338400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13" name="מסגרת 12">
              <a:extLst>
                <a:ext uri="{FF2B5EF4-FFF2-40B4-BE49-F238E27FC236}">
                  <a16:creationId xmlns:a16="http://schemas.microsoft.com/office/drawing/2014/main" id="{8F5658D2-0D85-1B07-8B81-72D21296015D}"/>
                </a:ext>
              </a:extLst>
            </p:cNvPr>
            <p:cNvSpPr/>
            <p:nvPr/>
          </p:nvSpPr>
          <p:spPr>
            <a:xfrm>
              <a:off x="4926062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14" name="מסגרת 13">
              <a:extLst>
                <a:ext uri="{FF2B5EF4-FFF2-40B4-BE49-F238E27FC236}">
                  <a16:creationId xmlns:a16="http://schemas.microsoft.com/office/drawing/2014/main" id="{0D9E56A3-75EA-3145-B396-5588D3CA2FBD}"/>
                </a:ext>
              </a:extLst>
            </p:cNvPr>
            <p:cNvSpPr/>
            <p:nvPr/>
          </p:nvSpPr>
          <p:spPr>
            <a:xfrm>
              <a:off x="645880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4DB6DD65-3336-A136-458F-A1DBA1913090}"/>
              </a:ext>
            </a:extLst>
          </p:cNvPr>
          <p:cNvGrpSpPr/>
          <p:nvPr/>
        </p:nvGrpSpPr>
        <p:grpSpPr>
          <a:xfrm>
            <a:off x="2228384" y="3051629"/>
            <a:ext cx="8033663" cy="794658"/>
            <a:chOff x="645880" y="3429000"/>
            <a:chExt cx="7332527" cy="653144"/>
          </a:xfrm>
        </p:grpSpPr>
        <p:sp>
          <p:nvSpPr>
            <p:cNvPr id="16" name="מסגרת 15">
              <a:extLst>
                <a:ext uri="{FF2B5EF4-FFF2-40B4-BE49-F238E27FC236}">
                  <a16:creationId xmlns:a16="http://schemas.microsoft.com/office/drawing/2014/main" id="{6622D3E7-A559-569E-51D6-BE63C82A1581}"/>
                </a:ext>
              </a:extLst>
            </p:cNvPr>
            <p:cNvSpPr/>
            <p:nvPr/>
          </p:nvSpPr>
          <p:spPr>
            <a:xfrm>
              <a:off x="1233712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17" name="מסגרת 16">
              <a:extLst>
                <a:ext uri="{FF2B5EF4-FFF2-40B4-BE49-F238E27FC236}">
                  <a16:creationId xmlns:a16="http://schemas.microsoft.com/office/drawing/2014/main" id="{24809315-64BD-B417-F66B-676826E219FA}"/>
                </a:ext>
              </a:extLst>
            </p:cNvPr>
            <p:cNvSpPr/>
            <p:nvPr/>
          </p:nvSpPr>
          <p:spPr>
            <a:xfrm>
              <a:off x="1873719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18" name="מסגרת 17">
              <a:extLst>
                <a:ext uri="{FF2B5EF4-FFF2-40B4-BE49-F238E27FC236}">
                  <a16:creationId xmlns:a16="http://schemas.microsoft.com/office/drawing/2014/main" id="{BD417B52-9EB6-5179-D39A-47EFB0696E41}"/>
                </a:ext>
              </a:extLst>
            </p:cNvPr>
            <p:cNvSpPr/>
            <p:nvPr/>
          </p:nvSpPr>
          <p:spPr>
            <a:xfrm>
              <a:off x="2513726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19" name="מסגרת 18">
              <a:extLst>
                <a:ext uri="{FF2B5EF4-FFF2-40B4-BE49-F238E27FC236}">
                  <a16:creationId xmlns:a16="http://schemas.microsoft.com/office/drawing/2014/main" id="{EF8D7A1C-9EF3-3BAC-7DDF-681BAC936B04}"/>
                </a:ext>
              </a:extLst>
            </p:cNvPr>
            <p:cNvSpPr/>
            <p:nvPr/>
          </p:nvSpPr>
          <p:spPr>
            <a:xfrm>
              <a:off x="3079887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20" name="מסגרת 19">
              <a:extLst>
                <a:ext uri="{FF2B5EF4-FFF2-40B4-BE49-F238E27FC236}">
                  <a16:creationId xmlns:a16="http://schemas.microsoft.com/office/drawing/2014/main" id="{C973AD91-50FE-27F9-A56A-319C87EF70BF}"/>
                </a:ext>
              </a:extLst>
            </p:cNvPr>
            <p:cNvSpPr/>
            <p:nvPr/>
          </p:nvSpPr>
          <p:spPr>
            <a:xfrm>
              <a:off x="3719894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21" name="מסגרת 20">
              <a:extLst>
                <a:ext uri="{FF2B5EF4-FFF2-40B4-BE49-F238E27FC236}">
                  <a16:creationId xmlns:a16="http://schemas.microsoft.com/office/drawing/2014/main" id="{1049D375-DA2B-353B-8801-2FD2BF711A45}"/>
                </a:ext>
              </a:extLst>
            </p:cNvPr>
            <p:cNvSpPr/>
            <p:nvPr/>
          </p:nvSpPr>
          <p:spPr>
            <a:xfrm>
              <a:off x="4286056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22" name="מסגרת 21">
              <a:extLst>
                <a:ext uri="{FF2B5EF4-FFF2-40B4-BE49-F238E27FC236}">
                  <a16:creationId xmlns:a16="http://schemas.microsoft.com/office/drawing/2014/main" id="{EB16CB82-4054-DC64-39F6-0CAC64DC7611}"/>
                </a:ext>
              </a:extLst>
            </p:cNvPr>
            <p:cNvSpPr/>
            <p:nvPr/>
          </p:nvSpPr>
          <p:spPr>
            <a:xfrm>
              <a:off x="5492224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23" name="מסגרת 22">
              <a:extLst>
                <a:ext uri="{FF2B5EF4-FFF2-40B4-BE49-F238E27FC236}">
                  <a16:creationId xmlns:a16="http://schemas.microsoft.com/office/drawing/2014/main" id="{B804D5B4-9E86-9800-2911-8D7C43869EBD}"/>
                </a:ext>
              </a:extLst>
            </p:cNvPr>
            <p:cNvSpPr/>
            <p:nvPr/>
          </p:nvSpPr>
          <p:spPr>
            <a:xfrm>
              <a:off x="6132231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24" name="מסגרת 23">
              <a:extLst>
                <a:ext uri="{FF2B5EF4-FFF2-40B4-BE49-F238E27FC236}">
                  <a16:creationId xmlns:a16="http://schemas.microsoft.com/office/drawing/2014/main" id="{BE146874-2E91-9ED5-8274-E049D92042BB}"/>
                </a:ext>
              </a:extLst>
            </p:cNvPr>
            <p:cNvSpPr/>
            <p:nvPr/>
          </p:nvSpPr>
          <p:spPr>
            <a:xfrm>
              <a:off x="6698393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25" name="מסגרת 24">
              <a:extLst>
                <a:ext uri="{FF2B5EF4-FFF2-40B4-BE49-F238E27FC236}">
                  <a16:creationId xmlns:a16="http://schemas.microsoft.com/office/drawing/2014/main" id="{41EE560A-C987-9EE1-2CD0-8CE67820B289}"/>
                </a:ext>
              </a:extLst>
            </p:cNvPr>
            <p:cNvSpPr/>
            <p:nvPr/>
          </p:nvSpPr>
          <p:spPr>
            <a:xfrm>
              <a:off x="7338400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26" name="מסגרת 25">
              <a:extLst>
                <a:ext uri="{FF2B5EF4-FFF2-40B4-BE49-F238E27FC236}">
                  <a16:creationId xmlns:a16="http://schemas.microsoft.com/office/drawing/2014/main" id="{CEB91ED4-1D53-68CE-387F-284FAA9139E0}"/>
                </a:ext>
              </a:extLst>
            </p:cNvPr>
            <p:cNvSpPr/>
            <p:nvPr/>
          </p:nvSpPr>
          <p:spPr>
            <a:xfrm>
              <a:off x="4926062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27" name="מסגרת 26">
              <a:extLst>
                <a:ext uri="{FF2B5EF4-FFF2-40B4-BE49-F238E27FC236}">
                  <a16:creationId xmlns:a16="http://schemas.microsoft.com/office/drawing/2014/main" id="{20E16C4B-B571-5C7F-D429-418471020C7C}"/>
                </a:ext>
              </a:extLst>
            </p:cNvPr>
            <p:cNvSpPr/>
            <p:nvPr/>
          </p:nvSpPr>
          <p:spPr>
            <a:xfrm>
              <a:off x="645880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קבוצה 27">
            <a:extLst>
              <a:ext uri="{FF2B5EF4-FFF2-40B4-BE49-F238E27FC236}">
                <a16:creationId xmlns:a16="http://schemas.microsoft.com/office/drawing/2014/main" id="{78DA636F-4E22-8C02-5215-4F3B87A2D386}"/>
              </a:ext>
            </a:extLst>
          </p:cNvPr>
          <p:cNvGrpSpPr/>
          <p:nvPr/>
        </p:nvGrpSpPr>
        <p:grpSpPr>
          <a:xfrm>
            <a:off x="2214316" y="2251527"/>
            <a:ext cx="8033663" cy="794658"/>
            <a:chOff x="645880" y="3429000"/>
            <a:chExt cx="7332527" cy="653144"/>
          </a:xfrm>
        </p:grpSpPr>
        <p:sp>
          <p:nvSpPr>
            <p:cNvPr id="29" name="מסגרת 28">
              <a:extLst>
                <a:ext uri="{FF2B5EF4-FFF2-40B4-BE49-F238E27FC236}">
                  <a16:creationId xmlns:a16="http://schemas.microsoft.com/office/drawing/2014/main" id="{208595BA-BD22-A39C-8E0C-29D22672BD1A}"/>
                </a:ext>
              </a:extLst>
            </p:cNvPr>
            <p:cNvSpPr/>
            <p:nvPr/>
          </p:nvSpPr>
          <p:spPr>
            <a:xfrm>
              <a:off x="1233712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0" name="מסגרת 29">
              <a:extLst>
                <a:ext uri="{FF2B5EF4-FFF2-40B4-BE49-F238E27FC236}">
                  <a16:creationId xmlns:a16="http://schemas.microsoft.com/office/drawing/2014/main" id="{B8F7BB26-B88F-C425-5166-8856B2A9AF64}"/>
                </a:ext>
              </a:extLst>
            </p:cNvPr>
            <p:cNvSpPr/>
            <p:nvPr/>
          </p:nvSpPr>
          <p:spPr>
            <a:xfrm>
              <a:off x="1873719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1" name="מסגרת 30">
              <a:extLst>
                <a:ext uri="{FF2B5EF4-FFF2-40B4-BE49-F238E27FC236}">
                  <a16:creationId xmlns:a16="http://schemas.microsoft.com/office/drawing/2014/main" id="{6D746BB5-E5E6-50B5-D997-95CCB70093DB}"/>
                </a:ext>
              </a:extLst>
            </p:cNvPr>
            <p:cNvSpPr/>
            <p:nvPr/>
          </p:nvSpPr>
          <p:spPr>
            <a:xfrm>
              <a:off x="2513726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2" name="מסגרת 31">
              <a:extLst>
                <a:ext uri="{FF2B5EF4-FFF2-40B4-BE49-F238E27FC236}">
                  <a16:creationId xmlns:a16="http://schemas.microsoft.com/office/drawing/2014/main" id="{5C219302-AE4E-EA83-D4FA-BF6EB436DE57}"/>
                </a:ext>
              </a:extLst>
            </p:cNvPr>
            <p:cNvSpPr/>
            <p:nvPr/>
          </p:nvSpPr>
          <p:spPr>
            <a:xfrm>
              <a:off x="3079887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3" name="מסגרת 32">
              <a:extLst>
                <a:ext uri="{FF2B5EF4-FFF2-40B4-BE49-F238E27FC236}">
                  <a16:creationId xmlns:a16="http://schemas.microsoft.com/office/drawing/2014/main" id="{3CBC78C1-873F-E3DD-4075-1832BA7368D8}"/>
                </a:ext>
              </a:extLst>
            </p:cNvPr>
            <p:cNvSpPr/>
            <p:nvPr/>
          </p:nvSpPr>
          <p:spPr>
            <a:xfrm>
              <a:off x="3719894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4" name="מסגרת 33">
              <a:extLst>
                <a:ext uri="{FF2B5EF4-FFF2-40B4-BE49-F238E27FC236}">
                  <a16:creationId xmlns:a16="http://schemas.microsoft.com/office/drawing/2014/main" id="{6362E4EA-DD5C-27CA-ED1D-C30E755DF90D}"/>
                </a:ext>
              </a:extLst>
            </p:cNvPr>
            <p:cNvSpPr/>
            <p:nvPr/>
          </p:nvSpPr>
          <p:spPr>
            <a:xfrm>
              <a:off x="4286056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5" name="מסגרת 34">
              <a:extLst>
                <a:ext uri="{FF2B5EF4-FFF2-40B4-BE49-F238E27FC236}">
                  <a16:creationId xmlns:a16="http://schemas.microsoft.com/office/drawing/2014/main" id="{C7BD4049-3FA1-3CBE-19FD-1675D2DD3E2A}"/>
                </a:ext>
              </a:extLst>
            </p:cNvPr>
            <p:cNvSpPr/>
            <p:nvPr/>
          </p:nvSpPr>
          <p:spPr>
            <a:xfrm>
              <a:off x="5492224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6" name="מסגרת 35">
              <a:extLst>
                <a:ext uri="{FF2B5EF4-FFF2-40B4-BE49-F238E27FC236}">
                  <a16:creationId xmlns:a16="http://schemas.microsoft.com/office/drawing/2014/main" id="{749A4764-FE50-27EA-30D3-DB30611306D3}"/>
                </a:ext>
              </a:extLst>
            </p:cNvPr>
            <p:cNvSpPr/>
            <p:nvPr/>
          </p:nvSpPr>
          <p:spPr>
            <a:xfrm>
              <a:off x="6132231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7" name="מסגרת 36">
              <a:extLst>
                <a:ext uri="{FF2B5EF4-FFF2-40B4-BE49-F238E27FC236}">
                  <a16:creationId xmlns:a16="http://schemas.microsoft.com/office/drawing/2014/main" id="{E2B1A861-5FCC-69B0-C8C4-4EF93E777E81}"/>
                </a:ext>
              </a:extLst>
            </p:cNvPr>
            <p:cNvSpPr/>
            <p:nvPr/>
          </p:nvSpPr>
          <p:spPr>
            <a:xfrm>
              <a:off x="6698393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8" name="מסגרת 37">
              <a:extLst>
                <a:ext uri="{FF2B5EF4-FFF2-40B4-BE49-F238E27FC236}">
                  <a16:creationId xmlns:a16="http://schemas.microsoft.com/office/drawing/2014/main" id="{52978F99-0682-CDEF-4F1D-C465A8883A27}"/>
                </a:ext>
              </a:extLst>
            </p:cNvPr>
            <p:cNvSpPr/>
            <p:nvPr/>
          </p:nvSpPr>
          <p:spPr>
            <a:xfrm>
              <a:off x="7338400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8E787874-784F-6CDE-4668-CAFAEE8F56D3}"/>
                </a:ext>
              </a:extLst>
            </p:cNvPr>
            <p:cNvSpPr/>
            <p:nvPr/>
          </p:nvSpPr>
          <p:spPr>
            <a:xfrm>
              <a:off x="4926062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סגרת 39">
              <a:extLst>
                <a:ext uri="{FF2B5EF4-FFF2-40B4-BE49-F238E27FC236}">
                  <a16:creationId xmlns:a16="http://schemas.microsoft.com/office/drawing/2014/main" id="{9C9EDFF5-C4B6-3C52-C817-54397B9459FB}"/>
                </a:ext>
              </a:extLst>
            </p:cNvPr>
            <p:cNvSpPr/>
            <p:nvPr/>
          </p:nvSpPr>
          <p:spPr>
            <a:xfrm>
              <a:off x="645880" y="3429000"/>
              <a:ext cx="640007" cy="65314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קבוצה 60">
            <a:extLst>
              <a:ext uri="{FF2B5EF4-FFF2-40B4-BE49-F238E27FC236}">
                <a16:creationId xmlns:a16="http://schemas.microsoft.com/office/drawing/2014/main" id="{9B79928C-E890-B25B-606C-FF87EC1041CC}"/>
              </a:ext>
            </a:extLst>
          </p:cNvPr>
          <p:cNvGrpSpPr/>
          <p:nvPr/>
        </p:nvGrpSpPr>
        <p:grpSpPr>
          <a:xfrm rot="10800000">
            <a:off x="2402301" y="4601029"/>
            <a:ext cx="7762340" cy="513990"/>
            <a:chOff x="2339087" y="1746607"/>
            <a:chExt cx="7762340" cy="513990"/>
          </a:xfrm>
        </p:grpSpPr>
        <p:pic>
          <p:nvPicPr>
            <p:cNvPr id="62" name="תמונה 61">
              <a:extLst>
                <a:ext uri="{FF2B5EF4-FFF2-40B4-BE49-F238E27FC236}">
                  <a16:creationId xmlns:a16="http://schemas.microsoft.com/office/drawing/2014/main" id="{6517992F-AC38-744E-B535-8248C7DCAE16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39087" y="1751508"/>
              <a:ext cx="380231" cy="494575"/>
            </a:xfrm>
            <a:prstGeom prst="rect">
              <a:avLst/>
            </a:prstGeom>
          </p:spPr>
        </p:pic>
        <p:pic>
          <p:nvPicPr>
            <p:cNvPr id="63" name="תמונה 62">
              <a:extLst>
                <a:ext uri="{FF2B5EF4-FFF2-40B4-BE49-F238E27FC236}">
                  <a16:creationId xmlns:a16="http://schemas.microsoft.com/office/drawing/2014/main" id="{F08BB066-7FCC-0F3A-7E04-05735DA17991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14216" y="1751508"/>
              <a:ext cx="380231" cy="494575"/>
            </a:xfrm>
            <a:prstGeom prst="rect">
              <a:avLst/>
            </a:prstGeom>
          </p:spPr>
        </p:pic>
        <p:pic>
          <p:nvPicPr>
            <p:cNvPr id="64" name="תמונה 63">
              <a:extLst>
                <a:ext uri="{FF2B5EF4-FFF2-40B4-BE49-F238E27FC236}">
                  <a16:creationId xmlns:a16="http://schemas.microsoft.com/office/drawing/2014/main" id="{C69796A1-17D0-7B7A-B249-A4EC937632BC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93052" y="1751508"/>
              <a:ext cx="380231" cy="494575"/>
            </a:xfrm>
            <a:prstGeom prst="rect">
              <a:avLst/>
            </a:prstGeom>
          </p:spPr>
        </p:pic>
        <p:pic>
          <p:nvPicPr>
            <p:cNvPr id="65" name="תמונה 64">
              <a:extLst>
                <a:ext uri="{FF2B5EF4-FFF2-40B4-BE49-F238E27FC236}">
                  <a16:creationId xmlns:a16="http://schemas.microsoft.com/office/drawing/2014/main" id="{2780427B-653C-1C99-E6F2-DE18DFDBD996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81094" y="1766022"/>
              <a:ext cx="380231" cy="494575"/>
            </a:xfrm>
            <a:prstGeom prst="rect">
              <a:avLst/>
            </a:prstGeom>
          </p:spPr>
        </p:pic>
        <p:pic>
          <p:nvPicPr>
            <p:cNvPr id="66" name="תמונה 65">
              <a:extLst>
                <a:ext uri="{FF2B5EF4-FFF2-40B4-BE49-F238E27FC236}">
                  <a16:creationId xmlns:a16="http://schemas.microsoft.com/office/drawing/2014/main" id="{9D3566A4-893A-82FB-9BDA-6453FBEE492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01537" y="1751506"/>
              <a:ext cx="380231" cy="494575"/>
            </a:xfrm>
            <a:prstGeom prst="rect">
              <a:avLst/>
            </a:prstGeom>
          </p:spPr>
        </p:pic>
        <p:pic>
          <p:nvPicPr>
            <p:cNvPr id="67" name="תמונה 66">
              <a:extLst>
                <a:ext uri="{FF2B5EF4-FFF2-40B4-BE49-F238E27FC236}">
                  <a16:creationId xmlns:a16="http://schemas.microsoft.com/office/drawing/2014/main" id="{45F6D850-76F7-9E3E-79CC-748051CD2011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24949" y="1761128"/>
              <a:ext cx="380231" cy="494575"/>
            </a:xfrm>
            <a:prstGeom prst="rect">
              <a:avLst/>
            </a:prstGeom>
          </p:spPr>
        </p:pic>
        <p:pic>
          <p:nvPicPr>
            <p:cNvPr id="68" name="תמונה 67">
              <a:extLst>
                <a:ext uri="{FF2B5EF4-FFF2-40B4-BE49-F238E27FC236}">
                  <a16:creationId xmlns:a16="http://schemas.microsoft.com/office/drawing/2014/main" id="{9D2060FE-EDCE-E974-ABD9-037EE9F795E6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78482" y="1746612"/>
              <a:ext cx="380231" cy="494575"/>
            </a:xfrm>
            <a:prstGeom prst="rect">
              <a:avLst/>
            </a:prstGeom>
          </p:spPr>
        </p:pic>
        <p:pic>
          <p:nvPicPr>
            <p:cNvPr id="69" name="תמונה 68">
              <a:extLst>
                <a:ext uri="{FF2B5EF4-FFF2-40B4-BE49-F238E27FC236}">
                  <a16:creationId xmlns:a16="http://schemas.microsoft.com/office/drawing/2014/main" id="{75DB76D3-6605-1C2A-22C0-009093000C2E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77464" y="1746611"/>
              <a:ext cx="380231" cy="494575"/>
            </a:xfrm>
            <a:prstGeom prst="rect">
              <a:avLst/>
            </a:prstGeom>
          </p:spPr>
        </p:pic>
        <p:pic>
          <p:nvPicPr>
            <p:cNvPr id="70" name="תמונה 69">
              <a:extLst>
                <a:ext uri="{FF2B5EF4-FFF2-40B4-BE49-F238E27FC236}">
                  <a16:creationId xmlns:a16="http://schemas.microsoft.com/office/drawing/2014/main" id="{0525EFFD-CF25-C47E-5A92-1FD05A4A32D0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88616" y="1746611"/>
              <a:ext cx="380231" cy="494575"/>
            </a:xfrm>
            <a:prstGeom prst="rect">
              <a:avLst/>
            </a:prstGeom>
          </p:spPr>
        </p:pic>
        <p:pic>
          <p:nvPicPr>
            <p:cNvPr id="71" name="תמונה 70">
              <a:extLst>
                <a:ext uri="{FF2B5EF4-FFF2-40B4-BE49-F238E27FC236}">
                  <a16:creationId xmlns:a16="http://schemas.microsoft.com/office/drawing/2014/main" id="{5AB1D7A7-FE56-33AA-C800-7AB159E7B3D3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4906" y="1746610"/>
              <a:ext cx="380231" cy="494575"/>
            </a:xfrm>
            <a:prstGeom prst="rect">
              <a:avLst/>
            </a:prstGeom>
          </p:spPr>
        </p:pic>
        <p:pic>
          <p:nvPicPr>
            <p:cNvPr id="72" name="תמונה 71">
              <a:extLst>
                <a:ext uri="{FF2B5EF4-FFF2-40B4-BE49-F238E27FC236}">
                  <a16:creationId xmlns:a16="http://schemas.microsoft.com/office/drawing/2014/main" id="{5F5FA07A-AF59-B6F5-0308-7395CB8FCCB4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98174" y="1746608"/>
              <a:ext cx="380231" cy="494575"/>
            </a:xfrm>
            <a:prstGeom prst="rect">
              <a:avLst/>
            </a:prstGeom>
          </p:spPr>
        </p:pic>
        <p:pic>
          <p:nvPicPr>
            <p:cNvPr id="73" name="תמונה 72">
              <a:extLst>
                <a:ext uri="{FF2B5EF4-FFF2-40B4-BE49-F238E27FC236}">
                  <a16:creationId xmlns:a16="http://schemas.microsoft.com/office/drawing/2014/main" id="{26213AB5-8296-7FC6-62EF-60471443AACD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21196" y="1746607"/>
              <a:ext cx="380231" cy="494575"/>
            </a:xfrm>
            <a:prstGeom prst="rect">
              <a:avLst/>
            </a:prstGeom>
          </p:spPr>
        </p:pic>
      </p:grpSp>
      <p:grpSp>
        <p:nvGrpSpPr>
          <p:cNvPr id="82" name="קבוצה 81">
            <a:extLst>
              <a:ext uri="{FF2B5EF4-FFF2-40B4-BE49-F238E27FC236}">
                <a16:creationId xmlns:a16="http://schemas.microsoft.com/office/drawing/2014/main" id="{CF70828A-B4C2-0C19-C1E4-028DB533917F}"/>
              </a:ext>
            </a:extLst>
          </p:cNvPr>
          <p:cNvGrpSpPr/>
          <p:nvPr/>
        </p:nvGrpSpPr>
        <p:grpSpPr>
          <a:xfrm>
            <a:off x="10249314" y="2484143"/>
            <a:ext cx="521376" cy="1909672"/>
            <a:chOff x="10249314" y="2484143"/>
            <a:chExt cx="521376" cy="1909672"/>
          </a:xfrm>
        </p:grpSpPr>
        <p:pic>
          <p:nvPicPr>
            <p:cNvPr id="59" name="תמונה 58">
              <a:extLst>
                <a:ext uri="{FF2B5EF4-FFF2-40B4-BE49-F238E27FC236}">
                  <a16:creationId xmlns:a16="http://schemas.microsoft.com/office/drawing/2014/main" id="{720947DF-B4E3-EE08-4BDC-25145A71D3B3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10306486" y="2426971"/>
              <a:ext cx="380231" cy="494575"/>
            </a:xfrm>
            <a:prstGeom prst="rect">
              <a:avLst/>
            </a:prstGeom>
          </p:spPr>
        </p:pic>
        <p:pic>
          <p:nvPicPr>
            <p:cNvPr id="75" name="תמונה 74">
              <a:extLst>
                <a:ext uri="{FF2B5EF4-FFF2-40B4-BE49-F238E27FC236}">
                  <a16:creationId xmlns:a16="http://schemas.microsoft.com/office/drawing/2014/main" id="{989A386E-FAB3-2A11-7F91-CBDD85F90FB5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10319218" y="3233803"/>
              <a:ext cx="380231" cy="494575"/>
            </a:xfrm>
            <a:prstGeom prst="rect">
              <a:avLst/>
            </a:prstGeom>
          </p:spPr>
        </p:pic>
        <p:pic>
          <p:nvPicPr>
            <p:cNvPr id="76" name="תמונה 75">
              <a:extLst>
                <a:ext uri="{FF2B5EF4-FFF2-40B4-BE49-F238E27FC236}">
                  <a16:creationId xmlns:a16="http://schemas.microsoft.com/office/drawing/2014/main" id="{7ED7E873-2703-0F6F-1F6A-C2E47BCA314D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10333287" y="3956412"/>
              <a:ext cx="380231" cy="494575"/>
            </a:xfrm>
            <a:prstGeom prst="rect">
              <a:avLst/>
            </a:prstGeom>
          </p:spPr>
        </p:pic>
      </p:grpSp>
      <p:grpSp>
        <p:nvGrpSpPr>
          <p:cNvPr id="81" name="קבוצה 80">
            <a:extLst>
              <a:ext uri="{FF2B5EF4-FFF2-40B4-BE49-F238E27FC236}">
                <a16:creationId xmlns:a16="http://schemas.microsoft.com/office/drawing/2014/main" id="{AD210C52-392D-3065-B2BA-5C57AE7F93E8}"/>
              </a:ext>
            </a:extLst>
          </p:cNvPr>
          <p:cNvGrpSpPr/>
          <p:nvPr/>
        </p:nvGrpSpPr>
        <p:grpSpPr>
          <a:xfrm>
            <a:off x="1730645" y="2485546"/>
            <a:ext cx="519984" cy="1998277"/>
            <a:chOff x="1730645" y="2485546"/>
            <a:chExt cx="519984" cy="1998277"/>
          </a:xfrm>
        </p:grpSpPr>
        <p:pic>
          <p:nvPicPr>
            <p:cNvPr id="77" name="תמונה 76">
              <a:extLst>
                <a:ext uri="{FF2B5EF4-FFF2-40B4-BE49-F238E27FC236}">
                  <a16:creationId xmlns:a16="http://schemas.microsoft.com/office/drawing/2014/main" id="{1AD82FBE-C5D7-3393-3C01-150824BFDC15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1792184" y="2428374"/>
              <a:ext cx="380231" cy="494575"/>
            </a:xfrm>
            <a:prstGeom prst="rect">
              <a:avLst/>
            </a:prstGeom>
          </p:spPr>
        </p:pic>
        <p:pic>
          <p:nvPicPr>
            <p:cNvPr id="78" name="תמונה 77">
              <a:extLst>
                <a:ext uri="{FF2B5EF4-FFF2-40B4-BE49-F238E27FC236}">
                  <a16:creationId xmlns:a16="http://schemas.microsoft.com/office/drawing/2014/main" id="{A739B892-8037-E692-7A03-C2698F7C186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1813226" y="3233803"/>
              <a:ext cx="380231" cy="494575"/>
            </a:xfrm>
            <a:prstGeom prst="rect">
              <a:avLst/>
            </a:prstGeom>
          </p:spPr>
        </p:pic>
        <p:pic>
          <p:nvPicPr>
            <p:cNvPr id="79" name="תמונה 78">
              <a:extLst>
                <a:ext uri="{FF2B5EF4-FFF2-40B4-BE49-F238E27FC236}">
                  <a16:creationId xmlns:a16="http://schemas.microsoft.com/office/drawing/2014/main" id="{DC5551AC-BD03-3FC9-8F43-29419F5EAB85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1787817" y="4046420"/>
              <a:ext cx="380231" cy="494575"/>
            </a:xfrm>
            <a:prstGeom prst="rect">
              <a:avLst/>
            </a:prstGeom>
          </p:spPr>
        </p:pic>
      </p:grpSp>
      <p:pic>
        <p:nvPicPr>
          <p:cNvPr id="84" name="תמונה 83">
            <a:extLst>
              <a:ext uri="{FF2B5EF4-FFF2-40B4-BE49-F238E27FC236}">
                <a16:creationId xmlns:a16="http://schemas.microsoft.com/office/drawing/2014/main" id="{333C8E61-E7AE-DA57-48FC-22777EF2D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02" y="5983603"/>
            <a:ext cx="12027956" cy="620146"/>
          </a:xfrm>
          <a:prstGeom prst="rect">
            <a:avLst/>
          </a:prstGeom>
        </p:spPr>
      </p:pic>
      <p:sp>
        <p:nvSpPr>
          <p:cNvPr id="85" name="מלבן: פינות מעוגלות 84">
            <a:extLst>
              <a:ext uri="{FF2B5EF4-FFF2-40B4-BE49-F238E27FC236}">
                <a16:creationId xmlns:a16="http://schemas.microsoft.com/office/drawing/2014/main" id="{BE9ED831-0A6C-774A-6D4A-C3728272ECAD}"/>
              </a:ext>
            </a:extLst>
          </p:cNvPr>
          <p:cNvSpPr/>
          <p:nvPr/>
        </p:nvSpPr>
        <p:spPr>
          <a:xfrm>
            <a:off x="957943" y="5969089"/>
            <a:ext cx="1292686" cy="6201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מלבן: פינות מעוגלות 85">
            <a:extLst>
              <a:ext uri="{FF2B5EF4-FFF2-40B4-BE49-F238E27FC236}">
                <a16:creationId xmlns:a16="http://schemas.microsoft.com/office/drawing/2014/main" id="{951C88F3-4CB2-5195-702B-F92464F50833}"/>
              </a:ext>
            </a:extLst>
          </p:cNvPr>
          <p:cNvSpPr/>
          <p:nvPr/>
        </p:nvSpPr>
        <p:spPr>
          <a:xfrm>
            <a:off x="4118822" y="5969089"/>
            <a:ext cx="4990459" cy="6201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מלבן: פינות מעוגלות 86">
            <a:extLst>
              <a:ext uri="{FF2B5EF4-FFF2-40B4-BE49-F238E27FC236}">
                <a16:creationId xmlns:a16="http://schemas.microsoft.com/office/drawing/2014/main" id="{23AFC05F-9E6D-D78D-85BA-69AD21A96D89}"/>
              </a:ext>
            </a:extLst>
          </p:cNvPr>
          <p:cNvSpPr/>
          <p:nvPr/>
        </p:nvSpPr>
        <p:spPr>
          <a:xfrm>
            <a:off x="9489512" y="5964191"/>
            <a:ext cx="2611286" cy="6201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232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 animBg="1"/>
      <p:bldP spid="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קבוצה 140">
            <a:extLst>
              <a:ext uri="{FF2B5EF4-FFF2-40B4-BE49-F238E27FC236}">
                <a16:creationId xmlns:a16="http://schemas.microsoft.com/office/drawing/2014/main" id="{2173BC39-C176-AB0B-4EE0-F5DF09A494B7}"/>
              </a:ext>
            </a:extLst>
          </p:cNvPr>
          <p:cNvGrpSpPr/>
          <p:nvPr/>
        </p:nvGrpSpPr>
        <p:grpSpPr>
          <a:xfrm>
            <a:off x="3493517" y="5050972"/>
            <a:ext cx="5720333" cy="513990"/>
            <a:chOff x="2361403" y="4601029"/>
            <a:chExt cx="5720333" cy="513990"/>
          </a:xfrm>
        </p:grpSpPr>
        <p:pic>
          <p:nvPicPr>
            <p:cNvPr id="63" name="תמונה 62">
              <a:extLst>
                <a:ext uri="{FF2B5EF4-FFF2-40B4-BE49-F238E27FC236}">
                  <a16:creationId xmlns:a16="http://schemas.microsoft.com/office/drawing/2014/main" id="{4E281493-61B3-EBEE-2B38-74B63EB60A5E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7701505" y="4601029"/>
              <a:ext cx="380231" cy="494575"/>
            </a:xfrm>
            <a:prstGeom prst="rect">
              <a:avLst/>
            </a:prstGeom>
          </p:spPr>
        </p:pic>
        <p:pic>
          <p:nvPicPr>
            <p:cNvPr id="64" name="תמונה 63">
              <a:extLst>
                <a:ext uri="{FF2B5EF4-FFF2-40B4-BE49-F238E27FC236}">
                  <a16:creationId xmlns:a16="http://schemas.microsoft.com/office/drawing/2014/main" id="{26E1213C-B2A6-AB5A-F6CF-2ACCCC1B0A7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7081062" y="4615545"/>
              <a:ext cx="380231" cy="494575"/>
            </a:xfrm>
            <a:prstGeom prst="rect">
              <a:avLst/>
            </a:prstGeom>
          </p:spPr>
        </p:pic>
        <p:pic>
          <p:nvPicPr>
            <p:cNvPr id="65" name="תמונה 64">
              <a:extLst>
                <a:ext uri="{FF2B5EF4-FFF2-40B4-BE49-F238E27FC236}">
                  <a16:creationId xmlns:a16="http://schemas.microsoft.com/office/drawing/2014/main" id="{E0CBD068-F59F-BDE3-14B6-FB7C0C6BE424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6357650" y="4605923"/>
              <a:ext cx="380231" cy="494575"/>
            </a:xfrm>
            <a:prstGeom prst="rect">
              <a:avLst/>
            </a:prstGeom>
          </p:spPr>
        </p:pic>
        <p:pic>
          <p:nvPicPr>
            <p:cNvPr id="66" name="תמונה 65">
              <a:extLst>
                <a:ext uri="{FF2B5EF4-FFF2-40B4-BE49-F238E27FC236}">
                  <a16:creationId xmlns:a16="http://schemas.microsoft.com/office/drawing/2014/main" id="{3C97160B-4316-F910-1F58-B1635CA49171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5704117" y="4620439"/>
              <a:ext cx="380231" cy="494575"/>
            </a:xfrm>
            <a:prstGeom prst="rect">
              <a:avLst/>
            </a:prstGeom>
          </p:spPr>
        </p:pic>
        <p:pic>
          <p:nvPicPr>
            <p:cNvPr id="67" name="תמונה 66">
              <a:extLst>
                <a:ext uri="{FF2B5EF4-FFF2-40B4-BE49-F238E27FC236}">
                  <a16:creationId xmlns:a16="http://schemas.microsoft.com/office/drawing/2014/main" id="{B1F08171-3270-E393-71DD-4BD23CB2DD7C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5005135" y="4620440"/>
              <a:ext cx="380231" cy="494575"/>
            </a:xfrm>
            <a:prstGeom prst="rect">
              <a:avLst/>
            </a:prstGeom>
          </p:spPr>
        </p:pic>
        <p:pic>
          <p:nvPicPr>
            <p:cNvPr id="68" name="תמונה 67">
              <a:extLst>
                <a:ext uri="{FF2B5EF4-FFF2-40B4-BE49-F238E27FC236}">
                  <a16:creationId xmlns:a16="http://schemas.microsoft.com/office/drawing/2014/main" id="{A5033733-20AE-4C1D-627A-5D7D1C8919FA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4393983" y="4620440"/>
              <a:ext cx="380231" cy="494575"/>
            </a:xfrm>
            <a:prstGeom prst="rect">
              <a:avLst/>
            </a:prstGeom>
          </p:spPr>
        </p:pic>
        <p:pic>
          <p:nvPicPr>
            <p:cNvPr id="69" name="תמונה 68">
              <a:extLst>
                <a:ext uri="{FF2B5EF4-FFF2-40B4-BE49-F238E27FC236}">
                  <a16:creationId xmlns:a16="http://schemas.microsoft.com/office/drawing/2014/main" id="{34009744-3781-B3EC-5E59-5D1931BDD1E7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3697693" y="4620441"/>
              <a:ext cx="380231" cy="494575"/>
            </a:xfrm>
            <a:prstGeom prst="rect">
              <a:avLst/>
            </a:prstGeom>
          </p:spPr>
        </p:pic>
        <p:pic>
          <p:nvPicPr>
            <p:cNvPr id="70" name="תמונה 69">
              <a:extLst>
                <a:ext uri="{FF2B5EF4-FFF2-40B4-BE49-F238E27FC236}">
                  <a16:creationId xmlns:a16="http://schemas.microsoft.com/office/drawing/2014/main" id="{CD82DA7B-2F68-375C-6054-B850850A6C95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3084425" y="4620443"/>
              <a:ext cx="380231" cy="494575"/>
            </a:xfrm>
            <a:prstGeom prst="rect">
              <a:avLst/>
            </a:prstGeom>
          </p:spPr>
        </p:pic>
        <p:pic>
          <p:nvPicPr>
            <p:cNvPr id="71" name="תמונה 70">
              <a:extLst>
                <a:ext uri="{FF2B5EF4-FFF2-40B4-BE49-F238E27FC236}">
                  <a16:creationId xmlns:a16="http://schemas.microsoft.com/office/drawing/2014/main" id="{2B04E01B-4761-1AAF-4D07-36BAC968B7A1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2361403" y="4620444"/>
              <a:ext cx="380231" cy="494575"/>
            </a:xfrm>
            <a:prstGeom prst="rect">
              <a:avLst/>
            </a:prstGeom>
          </p:spPr>
        </p:pic>
      </p:grpSp>
      <p:grpSp>
        <p:nvGrpSpPr>
          <p:cNvPr id="140" name="קבוצה 139">
            <a:extLst>
              <a:ext uri="{FF2B5EF4-FFF2-40B4-BE49-F238E27FC236}">
                <a16:creationId xmlns:a16="http://schemas.microsoft.com/office/drawing/2014/main" id="{D942AD9A-D041-518B-0BDA-60FE2F3C9B82}"/>
              </a:ext>
            </a:extLst>
          </p:cNvPr>
          <p:cNvGrpSpPr/>
          <p:nvPr/>
        </p:nvGrpSpPr>
        <p:grpSpPr>
          <a:xfrm>
            <a:off x="3365947" y="1872340"/>
            <a:ext cx="6034088" cy="3178632"/>
            <a:chOff x="2233833" y="1422397"/>
            <a:chExt cx="6034088" cy="3178632"/>
          </a:xfrm>
        </p:grpSpPr>
        <p:grpSp>
          <p:nvGrpSpPr>
            <p:cNvPr id="108" name="קבוצה 107">
              <a:extLst>
                <a:ext uri="{FF2B5EF4-FFF2-40B4-BE49-F238E27FC236}">
                  <a16:creationId xmlns:a16="http://schemas.microsoft.com/office/drawing/2014/main" id="{3D853312-6229-FCD8-DF68-B233D0657DC9}"/>
                </a:ext>
              </a:extLst>
            </p:cNvPr>
            <p:cNvGrpSpPr/>
            <p:nvPr/>
          </p:nvGrpSpPr>
          <p:grpSpPr>
            <a:xfrm>
              <a:off x="2256966" y="3806371"/>
              <a:ext cx="6010955" cy="794658"/>
              <a:chOff x="2242452" y="3806371"/>
              <a:chExt cx="6010955" cy="794658"/>
            </a:xfrm>
          </p:grpSpPr>
          <p:sp>
            <p:nvSpPr>
              <p:cNvPr id="96" name="מסגרת 95">
                <a:extLst>
                  <a:ext uri="{FF2B5EF4-FFF2-40B4-BE49-F238E27FC236}">
                    <a16:creationId xmlns:a16="http://schemas.microsoft.com/office/drawing/2014/main" id="{94C3AEEA-4F31-D272-D091-D0A90929D768}"/>
                  </a:ext>
                </a:extLst>
              </p:cNvPr>
              <p:cNvSpPr/>
              <p:nvPr/>
            </p:nvSpPr>
            <p:spPr>
              <a:xfrm>
                <a:off x="2886492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מסגרת 96">
                <a:extLst>
                  <a:ext uri="{FF2B5EF4-FFF2-40B4-BE49-F238E27FC236}">
                    <a16:creationId xmlns:a16="http://schemas.microsoft.com/office/drawing/2014/main" id="{A7F95C91-D49D-4A11-39F6-84BB1FE348AA}"/>
                  </a:ext>
                </a:extLst>
              </p:cNvPr>
              <p:cNvSpPr/>
              <p:nvPr/>
            </p:nvSpPr>
            <p:spPr>
              <a:xfrm>
                <a:off x="3587697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מסגרת 97">
                <a:extLst>
                  <a:ext uri="{FF2B5EF4-FFF2-40B4-BE49-F238E27FC236}">
                    <a16:creationId xmlns:a16="http://schemas.microsoft.com/office/drawing/2014/main" id="{0F0A4370-7A1E-590B-52F7-2A126DCDD7C0}"/>
                  </a:ext>
                </a:extLst>
              </p:cNvPr>
              <p:cNvSpPr/>
              <p:nvPr/>
            </p:nvSpPr>
            <p:spPr>
              <a:xfrm>
                <a:off x="4288901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מסגרת 98">
                <a:extLst>
                  <a:ext uri="{FF2B5EF4-FFF2-40B4-BE49-F238E27FC236}">
                    <a16:creationId xmlns:a16="http://schemas.microsoft.com/office/drawing/2014/main" id="{2070CA6C-9B55-6015-24DB-E67E64DF07FF}"/>
                  </a:ext>
                </a:extLst>
              </p:cNvPr>
              <p:cNvSpPr/>
              <p:nvPr/>
            </p:nvSpPr>
            <p:spPr>
              <a:xfrm>
                <a:off x="4909199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מסגרת 99">
                <a:extLst>
                  <a:ext uri="{FF2B5EF4-FFF2-40B4-BE49-F238E27FC236}">
                    <a16:creationId xmlns:a16="http://schemas.microsoft.com/office/drawing/2014/main" id="{32C06B1C-8A64-6A66-F3E5-A5EF2376F0FB}"/>
                  </a:ext>
                </a:extLst>
              </p:cNvPr>
              <p:cNvSpPr/>
              <p:nvPr/>
            </p:nvSpPr>
            <p:spPr>
              <a:xfrm>
                <a:off x="5610403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מסגרת 100">
                <a:extLst>
                  <a:ext uri="{FF2B5EF4-FFF2-40B4-BE49-F238E27FC236}">
                    <a16:creationId xmlns:a16="http://schemas.microsoft.com/office/drawing/2014/main" id="{DC121472-C93D-696F-8703-D504A5086247}"/>
                  </a:ext>
                </a:extLst>
              </p:cNvPr>
              <p:cNvSpPr/>
              <p:nvPr/>
            </p:nvSpPr>
            <p:spPr>
              <a:xfrm>
                <a:off x="6230702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מסגרת 101">
                <a:extLst>
                  <a:ext uri="{FF2B5EF4-FFF2-40B4-BE49-F238E27FC236}">
                    <a16:creationId xmlns:a16="http://schemas.microsoft.com/office/drawing/2014/main" id="{F947E8FD-F48E-75F7-BB5A-2BE717464870}"/>
                  </a:ext>
                </a:extLst>
              </p:cNvPr>
              <p:cNvSpPr/>
              <p:nvPr/>
            </p:nvSpPr>
            <p:spPr>
              <a:xfrm>
                <a:off x="7552203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מסגרת 105">
                <a:extLst>
                  <a:ext uri="{FF2B5EF4-FFF2-40B4-BE49-F238E27FC236}">
                    <a16:creationId xmlns:a16="http://schemas.microsoft.com/office/drawing/2014/main" id="{8E5C3986-F3E8-753E-769B-E81A4950DBEB}"/>
                  </a:ext>
                </a:extLst>
              </p:cNvPr>
              <p:cNvSpPr/>
              <p:nvPr/>
            </p:nvSpPr>
            <p:spPr>
              <a:xfrm>
                <a:off x="6931905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מסגרת 106">
                <a:extLst>
                  <a:ext uri="{FF2B5EF4-FFF2-40B4-BE49-F238E27FC236}">
                    <a16:creationId xmlns:a16="http://schemas.microsoft.com/office/drawing/2014/main" id="{6524F786-32EC-96BE-ED8F-0F04A7212E69}"/>
                  </a:ext>
                </a:extLst>
              </p:cNvPr>
              <p:cNvSpPr/>
              <p:nvPr/>
            </p:nvSpPr>
            <p:spPr>
              <a:xfrm>
                <a:off x="2242452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9" name="קבוצה 108">
              <a:extLst>
                <a:ext uri="{FF2B5EF4-FFF2-40B4-BE49-F238E27FC236}">
                  <a16:creationId xmlns:a16="http://schemas.microsoft.com/office/drawing/2014/main" id="{8E61E6D7-E3FF-7CDB-3CF7-60154E984E37}"/>
                </a:ext>
              </a:extLst>
            </p:cNvPr>
            <p:cNvGrpSpPr/>
            <p:nvPr/>
          </p:nvGrpSpPr>
          <p:grpSpPr>
            <a:xfrm>
              <a:off x="2254323" y="3011713"/>
              <a:ext cx="6010955" cy="794658"/>
              <a:chOff x="2242452" y="3806371"/>
              <a:chExt cx="6010955" cy="794658"/>
            </a:xfrm>
          </p:grpSpPr>
          <p:sp>
            <p:nvSpPr>
              <p:cNvPr id="110" name="מסגרת 109">
                <a:extLst>
                  <a:ext uri="{FF2B5EF4-FFF2-40B4-BE49-F238E27FC236}">
                    <a16:creationId xmlns:a16="http://schemas.microsoft.com/office/drawing/2014/main" id="{616A3E10-071E-79E7-9EEF-15DF5A0F4A8C}"/>
                  </a:ext>
                </a:extLst>
              </p:cNvPr>
              <p:cNvSpPr/>
              <p:nvPr/>
            </p:nvSpPr>
            <p:spPr>
              <a:xfrm>
                <a:off x="2886492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מסגרת 110">
                <a:extLst>
                  <a:ext uri="{FF2B5EF4-FFF2-40B4-BE49-F238E27FC236}">
                    <a16:creationId xmlns:a16="http://schemas.microsoft.com/office/drawing/2014/main" id="{3201E6EA-BDE7-C9DB-E852-598B20CC939D}"/>
                  </a:ext>
                </a:extLst>
              </p:cNvPr>
              <p:cNvSpPr/>
              <p:nvPr/>
            </p:nvSpPr>
            <p:spPr>
              <a:xfrm>
                <a:off x="3587697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מסגרת 111">
                <a:extLst>
                  <a:ext uri="{FF2B5EF4-FFF2-40B4-BE49-F238E27FC236}">
                    <a16:creationId xmlns:a16="http://schemas.microsoft.com/office/drawing/2014/main" id="{7FD167BF-80B0-B523-8F0C-76D24FEEEA95}"/>
                  </a:ext>
                </a:extLst>
              </p:cNvPr>
              <p:cNvSpPr/>
              <p:nvPr/>
            </p:nvSpPr>
            <p:spPr>
              <a:xfrm>
                <a:off x="4288901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מסגרת 112">
                <a:extLst>
                  <a:ext uri="{FF2B5EF4-FFF2-40B4-BE49-F238E27FC236}">
                    <a16:creationId xmlns:a16="http://schemas.microsoft.com/office/drawing/2014/main" id="{C7648C12-C127-E759-34AB-616BB98C0B76}"/>
                  </a:ext>
                </a:extLst>
              </p:cNvPr>
              <p:cNvSpPr/>
              <p:nvPr/>
            </p:nvSpPr>
            <p:spPr>
              <a:xfrm>
                <a:off x="4909199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מסגרת 113">
                <a:extLst>
                  <a:ext uri="{FF2B5EF4-FFF2-40B4-BE49-F238E27FC236}">
                    <a16:creationId xmlns:a16="http://schemas.microsoft.com/office/drawing/2014/main" id="{9E74839A-D44F-B873-8C88-3163F03CAF2A}"/>
                  </a:ext>
                </a:extLst>
              </p:cNvPr>
              <p:cNvSpPr/>
              <p:nvPr/>
            </p:nvSpPr>
            <p:spPr>
              <a:xfrm>
                <a:off x="5610403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מסגרת 114">
                <a:extLst>
                  <a:ext uri="{FF2B5EF4-FFF2-40B4-BE49-F238E27FC236}">
                    <a16:creationId xmlns:a16="http://schemas.microsoft.com/office/drawing/2014/main" id="{3C722628-1CD8-3AD8-7647-896E2A2F7EA1}"/>
                  </a:ext>
                </a:extLst>
              </p:cNvPr>
              <p:cNvSpPr/>
              <p:nvPr/>
            </p:nvSpPr>
            <p:spPr>
              <a:xfrm>
                <a:off x="6230702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מסגרת 115">
                <a:extLst>
                  <a:ext uri="{FF2B5EF4-FFF2-40B4-BE49-F238E27FC236}">
                    <a16:creationId xmlns:a16="http://schemas.microsoft.com/office/drawing/2014/main" id="{D088E7D2-4118-6EED-CBED-D4D754F9ABB4}"/>
                  </a:ext>
                </a:extLst>
              </p:cNvPr>
              <p:cNvSpPr/>
              <p:nvPr/>
            </p:nvSpPr>
            <p:spPr>
              <a:xfrm>
                <a:off x="7552203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מסגרת 116">
                <a:extLst>
                  <a:ext uri="{FF2B5EF4-FFF2-40B4-BE49-F238E27FC236}">
                    <a16:creationId xmlns:a16="http://schemas.microsoft.com/office/drawing/2014/main" id="{01493014-1E59-9FD2-2E5D-CAC8C49DB1EE}"/>
                  </a:ext>
                </a:extLst>
              </p:cNvPr>
              <p:cNvSpPr/>
              <p:nvPr/>
            </p:nvSpPr>
            <p:spPr>
              <a:xfrm>
                <a:off x="6931905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מסגרת 117">
                <a:extLst>
                  <a:ext uri="{FF2B5EF4-FFF2-40B4-BE49-F238E27FC236}">
                    <a16:creationId xmlns:a16="http://schemas.microsoft.com/office/drawing/2014/main" id="{E01FC1E0-D4C1-3F42-9A0A-A2B6A532D546}"/>
                  </a:ext>
                </a:extLst>
              </p:cNvPr>
              <p:cNvSpPr/>
              <p:nvPr/>
            </p:nvSpPr>
            <p:spPr>
              <a:xfrm>
                <a:off x="2242452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9" name="קבוצה 118">
              <a:extLst>
                <a:ext uri="{FF2B5EF4-FFF2-40B4-BE49-F238E27FC236}">
                  <a16:creationId xmlns:a16="http://schemas.microsoft.com/office/drawing/2014/main" id="{CAB651F0-E77A-146C-FA0B-DD719A2E6DD6}"/>
                </a:ext>
              </a:extLst>
            </p:cNvPr>
            <p:cNvGrpSpPr/>
            <p:nvPr/>
          </p:nvGrpSpPr>
          <p:grpSpPr>
            <a:xfrm>
              <a:off x="2237166" y="2217055"/>
              <a:ext cx="6010955" cy="794658"/>
              <a:chOff x="2242452" y="3806371"/>
              <a:chExt cx="6010955" cy="794658"/>
            </a:xfrm>
          </p:grpSpPr>
          <p:sp>
            <p:nvSpPr>
              <p:cNvPr id="120" name="מסגרת 119">
                <a:extLst>
                  <a:ext uri="{FF2B5EF4-FFF2-40B4-BE49-F238E27FC236}">
                    <a16:creationId xmlns:a16="http://schemas.microsoft.com/office/drawing/2014/main" id="{AFCB3EBA-D2E3-CB94-6702-CEC51B47AF1C}"/>
                  </a:ext>
                </a:extLst>
              </p:cNvPr>
              <p:cNvSpPr/>
              <p:nvPr/>
            </p:nvSpPr>
            <p:spPr>
              <a:xfrm>
                <a:off x="2886492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מסגרת 120">
                <a:extLst>
                  <a:ext uri="{FF2B5EF4-FFF2-40B4-BE49-F238E27FC236}">
                    <a16:creationId xmlns:a16="http://schemas.microsoft.com/office/drawing/2014/main" id="{1A34E98C-F120-0E9F-5228-9DDF0073415C}"/>
                  </a:ext>
                </a:extLst>
              </p:cNvPr>
              <p:cNvSpPr/>
              <p:nvPr/>
            </p:nvSpPr>
            <p:spPr>
              <a:xfrm>
                <a:off x="3587697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מסגרת 121">
                <a:extLst>
                  <a:ext uri="{FF2B5EF4-FFF2-40B4-BE49-F238E27FC236}">
                    <a16:creationId xmlns:a16="http://schemas.microsoft.com/office/drawing/2014/main" id="{0ED9FD53-1B42-E4E9-8184-D4C4E30F163B}"/>
                  </a:ext>
                </a:extLst>
              </p:cNvPr>
              <p:cNvSpPr/>
              <p:nvPr/>
            </p:nvSpPr>
            <p:spPr>
              <a:xfrm>
                <a:off x="4288901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מסגרת 122">
                <a:extLst>
                  <a:ext uri="{FF2B5EF4-FFF2-40B4-BE49-F238E27FC236}">
                    <a16:creationId xmlns:a16="http://schemas.microsoft.com/office/drawing/2014/main" id="{611C42CF-4B16-A5C6-C691-1E43D0C18887}"/>
                  </a:ext>
                </a:extLst>
              </p:cNvPr>
              <p:cNvSpPr/>
              <p:nvPr/>
            </p:nvSpPr>
            <p:spPr>
              <a:xfrm>
                <a:off x="4909199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מסגרת 123">
                <a:extLst>
                  <a:ext uri="{FF2B5EF4-FFF2-40B4-BE49-F238E27FC236}">
                    <a16:creationId xmlns:a16="http://schemas.microsoft.com/office/drawing/2014/main" id="{1ED1E2C2-BFD7-198A-BE86-432DFD776C7D}"/>
                  </a:ext>
                </a:extLst>
              </p:cNvPr>
              <p:cNvSpPr/>
              <p:nvPr/>
            </p:nvSpPr>
            <p:spPr>
              <a:xfrm>
                <a:off x="5610403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מסגרת 124">
                <a:extLst>
                  <a:ext uri="{FF2B5EF4-FFF2-40B4-BE49-F238E27FC236}">
                    <a16:creationId xmlns:a16="http://schemas.microsoft.com/office/drawing/2014/main" id="{CB16144F-7E07-3E4D-9270-78E1C63F6240}"/>
                  </a:ext>
                </a:extLst>
              </p:cNvPr>
              <p:cNvSpPr/>
              <p:nvPr/>
            </p:nvSpPr>
            <p:spPr>
              <a:xfrm>
                <a:off x="6230702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מסגרת 125">
                <a:extLst>
                  <a:ext uri="{FF2B5EF4-FFF2-40B4-BE49-F238E27FC236}">
                    <a16:creationId xmlns:a16="http://schemas.microsoft.com/office/drawing/2014/main" id="{4EF58E86-6A41-B6F8-7B4A-766C7684766A}"/>
                  </a:ext>
                </a:extLst>
              </p:cNvPr>
              <p:cNvSpPr/>
              <p:nvPr/>
            </p:nvSpPr>
            <p:spPr>
              <a:xfrm>
                <a:off x="7552203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מסגרת 126">
                <a:extLst>
                  <a:ext uri="{FF2B5EF4-FFF2-40B4-BE49-F238E27FC236}">
                    <a16:creationId xmlns:a16="http://schemas.microsoft.com/office/drawing/2014/main" id="{2D71E41E-1330-9C6A-8170-9741E1D964F9}"/>
                  </a:ext>
                </a:extLst>
              </p:cNvPr>
              <p:cNvSpPr/>
              <p:nvPr/>
            </p:nvSpPr>
            <p:spPr>
              <a:xfrm>
                <a:off x="6931905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מסגרת 127">
                <a:extLst>
                  <a:ext uri="{FF2B5EF4-FFF2-40B4-BE49-F238E27FC236}">
                    <a16:creationId xmlns:a16="http://schemas.microsoft.com/office/drawing/2014/main" id="{7EFB994C-519F-92DC-E1AB-D4029A08AC6D}"/>
                  </a:ext>
                </a:extLst>
              </p:cNvPr>
              <p:cNvSpPr/>
              <p:nvPr/>
            </p:nvSpPr>
            <p:spPr>
              <a:xfrm>
                <a:off x="2242452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9" name="קבוצה 128">
              <a:extLst>
                <a:ext uri="{FF2B5EF4-FFF2-40B4-BE49-F238E27FC236}">
                  <a16:creationId xmlns:a16="http://schemas.microsoft.com/office/drawing/2014/main" id="{D675B62D-27CF-5640-2DD5-1DC5F2B36680}"/>
                </a:ext>
              </a:extLst>
            </p:cNvPr>
            <p:cNvGrpSpPr/>
            <p:nvPr/>
          </p:nvGrpSpPr>
          <p:grpSpPr>
            <a:xfrm>
              <a:off x="2233833" y="1422397"/>
              <a:ext cx="6010955" cy="794658"/>
              <a:chOff x="2242452" y="3806371"/>
              <a:chExt cx="6010955" cy="794658"/>
            </a:xfrm>
          </p:grpSpPr>
          <p:sp>
            <p:nvSpPr>
              <p:cNvPr id="130" name="מסגרת 129">
                <a:extLst>
                  <a:ext uri="{FF2B5EF4-FFF2-40B4-BE49-F238E27FC236}">
                    <a16:creationId xmlns:a16="http://schemas.microsoft.com/office/drawing/2014/main" id="{64700D3E-8B30-6B4B-4C42-CD579F717A17}"/>
                  </a:ext>
                </a:extLst>
              </p:cNvPr>
              <p:cNvSpPr/>
              <p:nvPr/>
            </p:nvSpPr>
            <p:spPr>
              <a:xfrm>
                <a:off x="2886492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מסגרת 130">
                <a:extLst>
                  <a:ext uri="{FF2B5EF4-FFF2-40B4-BE49-F238E27FC236}">
                    <a16:creationId xmlns:a16="http://schemas.microsoft.com/office/drawing/2014/main" id="{9B837428-20E8-FD6D-C7F4-AFEB4B98A997}"/>
                  </a:ext>
                </a:extLst>
              </p:cNvPr>
              <p:cNvSpPr/>
              <p:nvPr/>
            </p:nvSpPr>
            <p:spPr>
              <a:xfrm>
                <a:off x="3587697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מסגרת 131">
                <a:extLst>
                  <a:ext uri="{FF2B5EF4-FFF2-40B4-BE49-F238E27FC236}">
                    <a16:creationId xmlns:a16="http://schemas.microsoft.com/office/drawing/2014/main" id="{AB53E6A1-5BB9-C10C-A10F-8121434EB0D0}"/>
                  </a:ext>
                </a:extLst>
              </p:cNvPr>
              <p:cNvSpPr/>
              <p:nvPr/>
            </p:nvSpPr>
            <p:spPr>
              <a:xfrm>
                <a:off x="4288901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מסגרת 132">
                <a:extLst>
                  <a:ext uri="{FF2B5EF4-FFF2-40B4-BE49-F238E27FC236}">
                    <a16:creationId xmlns:a16="http://schemas.microsoft.com/office/drawing/2014/main" id="{9F9171E5-D2A5-E4C9-7933-9B54A82DAD00}"/>
                  </a:ext>
                </a:extLst>
              </p:cNvPr>
              <p:cNvSpPr/>
              <p:nvPr/>
            </p:nvSpPr>
            <p:spPr>
              <a:xfrm>
                <a:off x="4909199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מסגרת 133">
                <a:extLst>
                  <a:ext uri="{FF2B5EF4-FFF2-40B4-BE49-F238E27FC236}">
                    <a16:creationId xmlns:a16="http://schemas.microsoft.com/office/drawing/2014/main" id="{5DB270EF-0A82-D3DD-F74E-A3DD64F89478}"/>
                  </a:ext>
                </a:extLst>
              </p:cNvPr>
              <p:cNvSpPr/>
              <p:nvPr/>
            </p:nvSpPr>
            <p:spPr>
              <a:xfrm>
                <a:off x="5610403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מסגרת 134">
                <a:extLst>
                  <a:ext uri="{FF2B5EF4-FFF2-40B4-BE49-F238E27FC236}">
                    <a16:creationId xmlns:a16="http://schemas.microsoft.com/office/drawing/2014/main" id="{8C78D999-A145-E855-1FD3-E3301AE56B3B}"/>
                  </a:ext>
                </a:extLst>
              </p:cNvPr>
              <p:cNvSpPr/>
              <p:nvPr/>
            </p:nvSpPr>
            <p:spPr>
              <a:xfrm>
                <a:off x="6230702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מסגרת 135">
                <a:extLst>
                  <a:ext uri="{FF2B5EF4-FFF2-40B4-BE49-F238E27FC236}">
                    <a16:creationId xmlns:a16="http://schemas.microsoft.com/office/drawing/2014/main" id="{0A76FDE9-6AE4-9780-4684-BF23CF3A88E6}"/>
                  </a:ext>
                </a:extLst>
              </p:cNvPr>
              <p:cNvSpPr/>
              <p:nvPr/>
            </p:nvSpPr>
            <p:spPr>
              <a:xfrm>
                <a:off x="7552203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מסגרת 136">
                <a:extLst>
                  <a:ext uri="{FF2B5EF4-FFF2-40B4-BE49-F238E27FC236}">
                    <a16:creationId xmlns:a16="http://schemas.microsoft.com/office/drawing/2014/main" id="{BAE1BC72-5BB6-AF59-F7B1-4E98D05964E5}"/>
                  </a:ext>
                </a:extLst>
              </p:cNvPr>
              <p:cNvSpPr/>
              <p:nvPr/>
            </p:nvSpPr>
            <p:spPr>
              <a:xfrm>
                <a:off x="6931905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מסגרת 137">
                <a:extLst>
                  <a:ext uri="{FF2B5EF4-FFF2-40B4-BE49-F238E27FC236}">
                    <a16:creationId xmlns:a16="http://schemas.microsoft.com/office/drawing/2014/main" id="{5E109D53-204B-AFE5-AFE3-C576B0BCBF21}"/>
                  </a:ext>
                </a:extLst>
              </p:cNvPr>
              <p:cNvSpPr/>
              <p:nvPr/>
            </p:nvSpPr>
            <p:spPr>
              <a:xfrm>
                <a:off x="2242452" y="3806371"/>
                <a:ext cx="701204" cy="794658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2" name="קבוצה 141">
            <a:extLst>
              <a:ext uri="{FF2B5EF4-FFF2-40B4-BE49-F238E27FC236}">
                <a16:creationId xmlns:a16="http://schemas.microsoft.com/office/drawing/2014/main" id="{718A56D0-C38B-6D71-34EF-081867A52EE3}"/>
              </a:ext>
            </a:extLst>
          </p:cNvPr>
          <p:cNvGrpSpPr/>
          <p:nvPr/>
        </p:nvGrpSpPr>
        <p:grpSpPr>
          <a:xfrm rot="10800000">
            <a:off x="3523129" y="1335308"/>
            <a:ext cx="5720333" cy="513990"/>
            <a:chOff x="2361403" y="4601029"/>
            <a:chExt cx="5720333" cy="513990"/>
          </a:xfrm>
        </p:grpSpPr>
        <p:pic>
          <p:nvPicPr>
            <p:cNvPr id="143" name="תמונה 142">
              <a:extLst>
                <a:ext uri="{FF2B5EF4-FFF2-40B4-BE49-F238E27FC236}">
                  <a16:creationId xmlns:a16="http://schemas.microsoft.com/office/drawing/2014/main" id="{8195F4C6-B83A-DE20-AED1-75E4981C7325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7701505" y="4601029"/>
              <a:ext cx="380231" cy="494575"/>
            </a:xfrm>
            <a:prstGeom prst="rect">
              <a:avLst/>
            </a:prstGeom>
          </p:spPr>
        </p:pic>
        <p:pic>
          <p:nvPicPr>
            <p:cNvPr id="144" name="תמונה 143">
              <a:extLst>
                <a:ext uri="{FF2B5EF4-FFF2-40B4-BE49-F238E27FC236}">
                  <a16:creationId xmlns:a16="http://schemas.microsoft.com/office/drawing/2014/main" id="{7C008FF4-A358-738A-B303-DA7EA3BEC24F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7081062" y="4615545"/>
              <a:ext cx="380231" cy="494575"/>
            </a:xfrm>
            <a:prstGeom prst="rect">
              <a:avLst/>
            </a:prstGeom>
          </p:spPr>
        </p:pic>
        <p:pic>
          <p:nvPicPr>
            <p:cNvPr id="145" name="תמונה 144">
              <a:extLst>
                <a:ext uri="{FF2B5EF4-FFF2-40B4-BE49-F238E27FC236}">
                  <a16:creationId xmlns:a16="http://schemas.microsoft.com/office/drawing/2014/main" id="{BBBFA075-29B1-F4A3-3ACF-C35FBE3A89D4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6357650" y="4605923"/>
              <a:ext cx="380231" cy="494575"/>
            </a:xfrm>
            <a:prstGeom prst="rect">
              <a:avLst/>
            </a:prstGeom>
          </p:spPr>
        </p:pic>
        <p:pic>
          <p:nvPicPr>
            <p:cNvPr id="146" name="תמונה 145">
              <a:extLst>
                <a:ext uri="{FF2B5EF4-FFF2-40B4-BE49-F238E27FC236}">
                  <a16:creationId xmlns:a16="http://schemas.microsoft.com/office/drawing/2014/main" id="{FA5CF3F2-317A-234A-C679-12CABDA3B40F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5704117" y="4620439"/>
              <a:ext cx="380231" cy="494575"/>
            </a:xfrm>
            <a:prstGeom prst="rect">
              <a:avLst/>
            </a:prstGeom>
          </p:spPr>
        </p:pic>
        <p:pic>
          <p:nvPicPr>
            <p:cNvPr id="147" name="תמונה 146">
              <a:extLst>
                <a:ext uri="{FF2B5EF4-FFF2-40B4-BE49-F238E27FC236}">
                  <a16:creationId xmlns:a16="http://schemas.microsoft.com/office/drawing/2014/main" id="{9E9001FB-A8F4-3BEA-539B-83462FC87CCE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5005135" y="4620440"/>
              <a:ext cx="380231" cy="494575"/>
            </a:xfrm>
            <a:prstGeom prst="rect">
              <a:avLst/>
            </a:prstGeom>
          </p:spPr>
        </p:pic>
        <p:pic>
          <p:nvPicPr>
            <p:cNvPr id="148" name="תמונה 147">
              <a:extLst>
                <a:ext uri="{FF2B5EF4-FFF2-40B4-BE49-F238E27FC236}">
                  <a16:creationId xmlns:a16="http://schemas.microsoft.com/office/drawing/2014/main" id="{4D906954-DB3E-ECEF-D8E6-9D8AE60C4403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4393983" y="4620440"/>
              <a:ext cx="380231" cy="494575"/>
            </a:xfrm>
            <a:prstGeom prst="rect">
              <a:avLst/>
            </a:prstGeom>
          </p:spPr>
        </p:pic>
        <p:pic>
          <p:nvPicPr>
            <p:cNvPr id="149" name="תמונה 148">
              <a:extLst>
                <a:ext uri="{FF2B5EF4-FFF2-40B4-BE49-F238E27FC236}">
                  <a16:creationId xmlns:a16="http://schemas.microsoft.com/office/drawing/2014/main" id="{61CD7FE6-7224-D354-3247-8462C873C49A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3697693" y="4620441"/>
              <a:ext cx="380231" cy="494575"/>
            </a:xfrm>
            <a:prstGeom prst="rect">
              <a:avLst/>
            </a:prstGeom>
          </p:spPr>
        </p:pic>
        <p:pic>
          <p:nvPicPr>
            <p:cNvPr id="150" name="תמונה 149">
              <a:extLst>
                <a:ext uri="{FF2B5EF4-FFF2-40B4-BE49-F238E27FC236}">
                  <a16:creationId xmlns:a16="http://schemas.microsoft.com/office/drawing/2014/main" id="{3889FE4A-373F-4669-48BF-1EB817E6CEDE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3084425" y="4620443"/>
              <a:ext cx="380231" cy="494575"/>
            </a:xfrm>
            <a:prstGeom prst="rect">
              <a:avLst/>
            </a:prstGeom>
          </p:spPr>
        </p:pic>
        <p:pic>
          <p:nvPicPr>
            <p:cNvPr id="151" name="תמונה 150">
              <a:extLst>
                <a:ext uri="{FF2B5EF4-FFF2-40B4-BE49-F238E27FC236}">
                  <a16:creationId xmlns:a16="http://schemas.microsoft.com/office/drawing/2014/main" id="{18407EDD-0BAB-C138-CF14-4BEBBB405F56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2361403" y="4620444"/>
              <a:ext cx="380231" cy="494575"/>
            </a:xfrm>
            <a:prstGeom prst="rect">
              <a:avLst/>
            </a:prstGeom>
          </p:spPr>
        </p:pic>
      </p:grpSp>
      <p:grpSp>
        <p:nvGrpSpPr>
          <p:cNvPr id="157" name="קבוצה 156">
            <a:extLst>
              <a:ext uri="{FF2B5EF4-FFF2-40B4-BE49-F238E27FC236}">
                <a16:creationId xmlns:a16="http://schemas.microsoft.com/office/drawing/2014/main" id="{371DF447-9C19-186E-BD1C-ADDB1FF703B9}"/>
              </a:ext>
            </a:extLst>
          </p:cNvPr>
          <p:cNvGrpSpPr/>
          <p:nvPr/>
        </p:nvGrpSpPr>
        <p:grpSpPr>
          <a:xfrm>
            <a:off x="9404228" y="2079553"/>
            <a:ext cx="531697" cy="2754226"/>
            <a:chOff x="8272114" y="1629610"/>
            <a:chExt cx="531697" cy="2754226"/>
          </a:xfrm>
        </p:grpSpPr>
        <p:pic>
          <p:nvPicPr>
            <p:cNvPr id="153" name="תמונה 152">
              <a:extLst>
                <a:ext uri="{FF2B5EF4-FFF2-40B4-BE49-F238E27FC236}">
                  <a16:creationId xmlns:a16="http://schemas.microsoft.com/office/drawing/2014/main" id="{7B06F0FB-F6FE-EF04-1549-99C5065A9A98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8339607" y="2416992"/>
              <a:ext cx="380231" cy="494575"/>
            </a:xfrm>
            <a:prstGeom prst="rect">
              <a:avLst/>
            </a:prstGeom>
          </p:spPr>
        </p:pic>
        <p:pic>
          <p:nvPicPr>
            <p:cNvPr id="154" name="תמונה 153">
              <a:extLst>
                <a:ext uri="{FF2B5EF4-FFF2-40B4-BE49-F238E27FC236}">
                  <a16:creationId xmlns:a16="http://schemas.microsoft.com/office/drawing/2014/main" id="{178E8496-B0F0-65FA-76C6-DE7F7A05E7E5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8352339" y="3223824"/>
              <a:ext cx="380231" cy="494575"/>
            </a:xfrm>
            <a:prstGeom prst="rect">
              <a:avLst/>
            </a:prstGeom>
          </p:spPr>
        </p:pic>
        <p:pic>
          <p:nvPicPr>
            <p:cNvPr id="155" name="תמונה 154">
              <a:extLst>
                <a:ext uri="{FF2B5EF4-FFF2-40B4-BE49-F238E27FC236}">
                  <a16:creationId xmlns:a16="http://schemas.microsoft.com/office/drawing/2014/main" id="{5D7703E0-9D7F-AFF9-C81D-3F0C16B13D4C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8366408" y="3946433"/>
              <a:ext cx="380231" cy="494575"/>
            </a:xfrm>
            <a:prstGeom prst="rect">
              <a:avLst/>
            </a:prstGeom>
          </p:spPr>
        </p:pic>
        <p:pic>
          <p:nvPicPr>
            <p:cNvPr id="156" name="תמונה 155">
              <a:extLst>
                <a:ext uri="{FF2B5EF4-FFF2-40B4-BE49-F238E27FC236}">
                  <a16:creationId xmlns:a16="http://schemas.microsoft.com/office/drawing/2014/main" id="{149ED1F5-E8A6-A3E7-8498-AEF758DE94FE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8329286" y="1572438"/>
              <a:ext cx="380231" cy="494575"/>
            </a:xfrm>
            <a:prstGeom prst="rect">
              <a:avLst/>
            </a:prstGeom>
          </p:spPr>
        </p:pic>
      </p:grpSp>
      <p:grpSp>
        <p:nvGrpSpPr>
          <p:cNvPr id="158" name="קבוצה 157">
            <a:extLst>
              <a:ext uri="{FF2B5EF4-FFF2-40B4-BE49-F238E27FC236}">
                <a16:creationId xmlns:a16="http://schemas.microsoft.com/office/drawing/2014/main" id="{61A630F4-1A09-0BD2-D921-A8380DCB5749}"/>
              </a:ext>
            </a:extLst>
          </p:cNvPr>
          <p:cNvGrpSpPr/>
          <p:nvPr/>
        </p:nvGrpSpPr>
        <p:grpSpPr>
          <a:xfrm rot="10800000">
            <a:off x="2878481" y="2124459"/>
            <a:ext cx="531697" cy="2754226"/>
            <a:chOff x="8272114" y="1629610"/>
            <a:chExt cx="531697" cy="2754226"/>
          </a:xfrm>
        </p:grpSpPr>
        <p:pic>
          <p:nvPicPr>
            <p:cNvPr id="159" name="תמונה 158">
              <a:extLst>
                <a:ext uri="{FF2B5EF4-FFF2-40B4-BE49-F238E27FC236}">
                  <a16:creationId xmlns:a16="http://schemas.microsoft.com/office/drawing/2014/main" id="{FC81051A-F8A0-B072-872F-FC64B95F8304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8339607" y="2416992"/>
              <a:ext cx="380231" cy="494575"/>
            </a:xfrm>
            <a:prstGeom prst="rect">
              <a:avLst/>
            </a:prstGeom>
          </p:spPr>
        </p:pic>
        <p:pic>
          <p:nvPicPr>
            <p:cNvPr id="160" name="תמונה 159">
              <a:extLst>
                <a:ext uri="{FF2B5EF4-FFF2-40B4-BE49-F238E27FC236}">
                  <a16:creationId xmlns:a16="http://schemas.microsoft.com/office/drawing/2014/main" id="{D3781F3F-E4BB-6495-CF84-46B4291DAB0E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8352339" y="3223824"/>
              <a:ext cx="380231" cy="494575"/>
            </a:xfrm>
            <a:prstGeom prst="rect">
              <a:avLst/>
            </a:prstGeom>
          </p:spPr>
        </p:pic>
        <p:pic>
          <p:nvPicPr>
            <p:cNvPr id="161" name="תמונה 160">
              <a:extLst>
                <a:ext uri="{FF2B5EF4-FFF2-40B4-BE49-F238E27FC236}">
                  <a16:creationId xmlns:a16="http://schemas.microsoft.com/office/drawing/2014/main" id="{F2D39ED1-E683-070D-EA29-E5C8FEB2059D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8366408" y="3946433"/>
              <a:ext cx="380231" cy="494575"/>
            </a:xfrm>
            <a:prstGeom prst="rect">
              <a:avLst/>
            </a:prstGeom>
          </p:spPr>
        </p:pic>
        <p:pic>
          <p:nvPicPr>
            <p:cNvPr id="162" name="תמונה 161">
              <a:extLst>
                <a:ext uri="{FF2B5EF4-FFF2-40B4-BE49-F238E27FC236}">
                  <a16:creationId xmlns:a16="http://schemas.microsoft.com/office/drawing/2014/main" id="{B5C33A91-81D6-1EDB-6A2C-49BAAA4F0867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8329286" y="1572438"/>
              <a:ext cx="380231" cy="494575"/>
            </a:xfrm>
            <a:prstGeom prst="rect">
              <a:avLst/>
            </a:prstGeom>
          </p:spPr>
        </p:pic>
      </p:grpSp>
      <p:pic>
        <p:nvPicPr>
          <p:cNvPr id="164" name="תמונה 163">
            <a:extLst>
              <a:ext uri="{FF2B5EF4-FFF2-40B4-BE49-F238E27FC236}">
                <a16:creationId xmlns:a16="http://schemas.microsoft.com/office/drawing/2014/main" id="{157F9877-435F-0900-33BF-9639241CF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543" y="6032703"/>
            <a:ext cx="11726913" cy="614999"/>
          </a:xfrm>
          <a:prstGeom prst="rect">
            <a:avLst/>
          </a:prstGeom>
        </p:spPr>
      </p:pic>
      <p:sp>
        <p:nvSpPr>
          <p:cNvPr id="165" name="מלבן: פינות מעוגלות 164">
            <a:extLst>
              <a:ext uri="{FF2B5EF4-FFF2-40B4-BE49-F238E27FC236}">
                <a16:creationId xmlns:a16="http://schemas.microsoft.com/office/drawing/2014/main" id="{3A461EFC-7589-3F71-B30A-661E0910B72A}"/>
              </a:ext>
            </a:extLst>
          </p:cNvPr>
          <p:cNvSpPr/>
          <p:nvPr/>
        </p:nvSpPr>
        <p:spPr>
          <a:xfrm>
            <a:off x="1393371" y="6032703"/>
            <a:ext cx="986972" cy="614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6" name="מלבן: פינות מעוגלות 165">
            <a:extLst>
              <a:ext uri="{FF2B5EF4-FFF2-40B4-BE49-F238E27FC236}">
                <a16:creationId xmlns:a16="http://schemas.microsoft.com/office/drawing/2014/main" id="{0DC2FAB0-D77F-5A75-B307-16DF48A425B7}"/>
              </a:ext>
            </a:extLst>
          </p:cNvPr>
          <p:cNvSpPr/>
          <p:nvPr/>
        </p:nvSpPr>
        <p:spPr>
          <a:xfrm>
            <a:off x="4216538" y="6032703"/>
            <a:ext cx="4825862" cy="614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7" name="מלבן: פינות מעוגלות 166">
            <a:extLst>
              <a:ext uri="{FF2B5EF4-FFF2-40B4-BE49-F238E27FC236}">
                <a16:creationId xmlns:a16="http://schemas.microsoft.com/office/drawing/2014/main" id="{F765ED42-0300-C590-B39A-EA8F7B4DDE70}"/>
              </a:ext>
            </a:extLst>
          </p:cNvPr>
          <p:cNvSpPr/>
          <p:nvPr/>
        </p:nvSpPr>
        <p:spPr>
          <a:xfrm>
            <a:off x="9441350" y="6037599"/>
            <a:ext cx="2518106" cy="614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701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קבוצה 81">
            <a:extLst>
              <a:ext uri="{FF2B5EF4-FFF2-40B4-BE49-F238E27FC236}">
                <a16:creationId xmlns:a16="http://schemas.microsoft.com/office/drawing/2014/main" id="{1D9B832F-EB87-DA44-5459-0A2083159FE1}"/>
              </a:ext>
            </a:extLst>
          </p:cNvPr>
          <p:cNvGrpSpPr/>
          <p:nvPr/>
        </p:nvGrpSpPr>
        <p:grpSpPr>
          <a:xfrm>
            <a:off x="4022713" y="392707"/>
            <a:ext cx="3914922" cy="508039"/>
            <a:chOff x="4022713" y="857163"/>
            <a:chExt cx="3914922" cy="508039"/>
          </a:xfrm>
        </p:grpSpPr>
        <p:pic>
          <p:nvPicPr>
            <p:cNvPr id="143" name="תמונה 142">
              <a:extLst>
                <a:ext uri="{FF2B5EF4-FFF2-40B4-BE49-F238E27FC236}">
                  <a16:creationId xmlns:a16="http://schemas.microsoft.com/office/drawing/2014/main" id="{8195F4C6-B83A-DE20-AED1-75E4981C7325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22713" y="857163"/>
              <a:ext cx="380231" cy="494575"/>
            </a:xfrm>
            <a:prstGeom prst="rect">
              <a:avLst/>
            </a:prstGeom>
          </p:spPr>
        </p:pic>
        <p:pic>
          <p:nvPicPr>
            <p:cNvPr id="144" name="תמונה 143">
              <a:extLst>
                <a:ext uri="{FF2B5EF4-FFF2-40B4-BE49-F238E27FC236}">
                  <a16:creationId xmlns:a16="http://schemas.microsoft.com/office/drawing/2014/main" id="{7C008FF4-A358-738A-B303-DA7EA3BEC24F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16349" y="857163"/>
              <a:ext cx="380231" cy="494575"/>
            </a:xfrm>
            <a:prstGeom prst="rect">
              <a:avLst/>
            </a:prstGeom>
          </p:spPr>
        </p:pic>
        <p:pic>
          <p:nvPicPr>
            <p:cNvPr id="145" name="תמונה 144">
              <a:extLst>
                <a:ext uri="{FF2B5EF4-FFF2-40B4-BE49-F238E27FC236}">
                  <a16:creationId xmlns:a16="http://schemas.microsoft.com/office/drawing/2014/main" id="{BBBFA075-29B1-F4A3-3ACF-C35FBE3A89D4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8577" y="870246"/>
              <a:ext cx="380231" cy="494575"/>
            </a:xfrm>
            <a:prstGeom prst="rect">
              <a:avLst/>
            </a:prstGeom>
          </p:spPr>
        </p:pic>
        <p:pic>
          <p:nvPicPr>
            <p:cNvPr id="146" name="תמונה 145">
              <a:extLst>
                <a:ext uri="{FF2B5EF4-FFF2-40B4-BE49-F238E27FC236}">
                  <a16:creationId xmlns:a16="http://schemas.microsoft.com/office/drawing/2014/main" id="{FA5CF3F2-317A-234A-C679-12CABDA3B40F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97128" y="870247"/>
              <a:ext cx="380231" cy="494575"/>
            </a:xfrm>
            <a:prstGeom prst="rect">
              <a:avLst/>
            </a:prstGeom>
          </p:spPr>
        </p:pic>
        <p:pic>
          <p:nvPicPr>
            <p:cNvPr id="147" name="תמונה 146">
              <a:extLst>
                <a:ext uri="{FF2B5EF4-FFF2-40B4-BE49-F238E27FC236}">
                  <a16:creationId xmlns:a16="http://schemas.microsoft.com/office/drawing/2014/main" id="{9E9001FB-A8F4-3BEA-539B-83462FC87CCE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34882" y="870248"/>
              <a:ext cx="380231" cy="494575"/>
            </a:xfrm>
            <a:prstGeom prst="rect">
              <a:avLst/>
            </a:prstGeom>
          </p:spPr>
        </p:pic>
        <p:pic>
          <p:nvPicPr>
            <p:cNvPr id="148" name="תמונה 147">
              <a:extLst>
                <a:ext uri="{FF2B5EF4-FFF2-40B4-BE49-F238E27FC236}">
                  <a16:creationId xmlns:a16="http://schemas.microsoft.com/office/drawing/2014/main" id="{4D906954-DB3E-ECEF-D8E6-9D8AE60C4403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57404" y="870627"/>
              <a:ext cx="380231" cy="494575"/>
            </a:xfrm>
            <a:prstGeom prst="rect">
              <a:avLst/>
            </a:prstGeom>
          </p:spPr>
        </p:pic>
      </p:grpSp>
      <p:grpSp>
        <p:nvGrpSpPr>
          <p:cNvPr id="31" name="קבוצה 30">
            <a:extLst>
              <a:ext uri="{FF2B5EF4-FFF2-40B4-BE49-F238E27FC236}">
                <a16:creationId xmlns:a16="http://schemas.microsoft.com/office/drawing/2014/main" id="{BEA2A339-2BF7-948B-242C-82CB5442AC96}"/>
              </a:ext>
            </a:extLst>
          </p:cNvPr>
          <p:cNvGrpSpPr/>
          <p:nvPr/>
        </p:nvGrpSpPr>
        <p:grpSpPr>
          <a:xfrm>
            <a:off x="3871313" y="887282"/>
            <a:ext cx="4272590" cy="738570"/>
            <a:chOff x="3373056" y="5617173"/>
            <a:chExt cx="4069155" cy="794658"/>
          </a:xfrm>
        </p:grpSpPr>
        <p:sp>
          <p:nvSpPr>
            <p:cNvPr id="32" name="מסגרת 31">
              <a:extLst>
                <a:ext uri="{FF2B5EF4-FFF2-40B4-BE49-F238E27FC236}">
                  <a16:creationId xmlns:a16="http://schemas.microsoft.com/office/drawing/2014/main" id="{5A84214C-436B-762F-A8F9-C198C39DF011}"/>
                </a:ext>
              </a:extLst>
            </p:cNvPr>
            <p:cNvSpPr/>
            <p:nvPr/>
          </p:nvSpPr>
          <p:spPr>
            <a:xfrm>
              <a:off x="4017096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3" name="מסגרת 32">
              <a:extLst>
                <a:ext uri="{FF2B5EF4-FFF2-40B4-BE49-F238E27FC236}">
                  <a16:creationId xmlns:a16="http://schemas.microsoft.com/office/drawing/2014/main" id="{BCABB2C6-D98A-AF57-F32F-D5484EDBF3A6}"/>
                </a:ext>
              </a:extLst>
            </p:cNvPr>
            <p:cNvSpPr/>
            <p:nvPr/>
          </p:nvSpPr>
          <p:spPr>
            <a:xfrm>
              <a:off x="4718301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4" name="מסגרת 33">
              <a:extLst>
                <a:ext uri="{FF2B5EF4-FFF2-40B4-BE49-F238E27FC236}">
                  <a16:creationId xmlns:a16="http://schemas.microsoft.com/office/drawing/2014/main" id="{F3E3BBFE-C061-5E63-F9CE-FFF3F1A4A5CB}"/>
                </a:ext>
              </a:extLst>
            </p:cNvPr>
            <p:cNvSpPr/>
            <p:nvPr/>
          </p:nvSpPr>
          <p:spPr>
            <a:xfrm>
              <a:off x="5419505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5" name="מסגרת 34">
              <a:extLst>
                <a:ext uri="{FF2B5EF4-FFF2-40B4-BE49-F238E27FC236}">
                  <a16:creationId xmlns:a16="http://schemas.microsoft.com/office/drawing/2014/main" id="{9F42829F-2404-1D14-A637-7AD31D3279DE}"/>
                </a:ext>
              </a:extLst>
            </p:cNvPr>
            <p:cNvSpPr/>
            <p:nvPr/>
          </p:nvSpPr>
          <p:spPr>
            <a:xfrm>
              <a:off x="6039803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6" name="מסגרת 35">
              <a:extLst>
                <a:ext uri="{FF2B5EF4-FFF2-40B4-BE49-F238E27FC236}">
                  <a16:creationId xmlns:a16="http://schemas.microsoft.com/office/drawing/2014/main" id="{E9E977D9-47AE-BACB-B0E5-20B76C05F537}"/>
                </a:ext>
              </a:extLst>
            </p:cNvPr>
            <p:cNvSpPr/>
            <p:nvPr/>
          </p:nvSpPr>
          <p:spPr>
            <a:xfrm>
              <a:off x="6741007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37" name="מסגרת 36">
              <a:extLst>
                <a:ext uri="{FF2B5EF4-FFF2-40B4-BE49-F238E27FC236}">
                  <a16:creationId xmlns:a16="http://schemas.microsoft.com/office/drawing/2014/main" id="{66E656FA-DA02-8DE7-FBA7-BB20ECB5C474}"/>
                </a:ext>
              </a:extLst>
            </p:cNvPr>
            <p:cNvSpPr/>
            <p:nvPr/>
          </p:nvSpPr>
          <p:spPr>
            <a:xfrm>
              <a:off x="3373056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קבוצה 37">
            <a:extLst>
              <a:ext uri="{FF2B5EF4-FFF2-40B4-BE49-F238E27FC236}">
                <a16:creationId xmlns:a16="http://schemas.microsoft.com/office/drawing/2014/main" id="{9743B225-B790-EE61-433B-B0046439CAA0}"/>
              </a:ext>
            </a:extLst>
          </p:cNvPr>
          <p:cNvGrpSpPr/>
          <p:nvPr/>
        </p:nvGrpSpPr>
        <p:grpSpPr>
          <a:xfrm>
            <a:off x="3866425" y="1613848"/>
            <a:ext cx="4272590" cy="738570"/>
            <a:chOff x="3373056" y="5617173"/>
            <a:chExt cx="4069155" cy="794658"/>
          </a:xfrm>
        </p:grpSpPr>
        <p:sp>
          <p:nvSpPr>
            <p:cNvPr id="39" name="מסגרת 38">
              <a:extLst>
                <a:ext uri="{FF2B5EF4-FFF2-40B4-BE49-F238E27FC236}">
                  <a16:creationId xmlns:a16="http://schemas.microsoft.com/office/drawing/2014/main" id="{B4A2CDB9-3656-173E-77F9-01AEFDDC9041}"/>
                </a:ext>
              </a:extLst>
            </p:cNvPr>
            <p:cNvSpPr/>
            <p:nvPr/>
          </p:nvSpPr>
          <p:spPr>
            <a:xfrm>
              <a:off x="4017096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0" name="מסגרת 39">
              <a:extLst>
                <a:ext uri="{FF2B5EF4-FFF2-40B4-BE49-F238E27FC236}">
                  <a16:creationId xmlns:a16="http://schemas.microsoft.com/office/drawing/2014/main" id="{4092BA0C-BE28-E23D-5194-DCE213F7A293}"/>
                </a:ext>
              </a:extLst>
            </p:cNvPr>
            <p:cNvSpPr/>
            <p:nvPr/>
          </p:nvSpPr>
          <p:spPr>
            <a:xfrm>
              <a:off x="4718301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1" name="מסגרת 40">
              <a:extLst>
                <a:ext uri="{FF2B5EF4-FFF2-40B4-BE49-F238E27FC236}">
                  <a16:creationId xmlns:a16="http://schemas.microsoft.com/office/drawing/2014/main" id="{295B9F10-CCF9-8BA3-4F9A-53D305911DDC}"/>
                </a:ext>
              </a:extLst>
            </p:cNvPr>
            <p:cNvSpPr/>
            <p:nvPr/>
          </p:nvSpPr>
          <p:spPr>
            <a:xfrm>
              <a:off x="5419505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2" name="מסגרת 41">
              <a:extLst>
                <a:ext uri="{FF2B5EF4-FFF2-40B4-BE49-F238E27FC236}">
                  <a16:creationId xmlns:a16="http://schemas.microsoft.com/office/drawing/2014/main" id="{116D6D25-42FE-9B8A-5C7B-C15A41F929AE}"/>
                </a:ext>
              </a:extLst>
            </p:cNvPr>
            <p:cNvSpPr/>
            <p:nvPr/>
          </p:nvSpPr>
          <p:spPr>
            <a:xfrm>
              <a:off x="6039803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3" name="מסגרת 42">
              <a:extLst>
                <a:ext uri="{FF2B5EF4-FFF2-40B4-BE49-F238E27FC236}">
                  <a16:creationId xmlns:a16="http://schemas.microsoft.com/office/drawing/2014/main" id="{B0798F39-3F81-4C0B-37CD-A873D96E4F38}"/>
                </a:ext>
              </a:extLst>
            </p:cNvPr>
            <p:cNvSpPr/>
            <p:nvPr/>
          </p:nvSpPr>
          <p:spPr>
            <a:xfrm>
              <a:off x="6741007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4" name="מסגרת 43">
              <a:extLst>
                <a:ext uri="{FF2B5EF4-FFF2-40B4-BE49-F238E27FC236}">
                  <a16:creationId xmlns:a16="http://schemas.microsoft.com/office/drawing/2014/main" id="{5D5BF21F-E761-276F-382F-1A327E1BAA20}"/>
                </a:ext>
              </a:extLst>
            </p:cNvPr>
            <p:cNvSpPr/>
            <p:nvPr/>
          </p:nvSpPr>
          <p:spPr>
            <a:xfrm>
              <a:off x="3373056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קבוצה 44">
            <a:extLst>
              <a:ext uri="{FF2B5EF4-FFF2-40B4-BE49-F238E27FC236}">
                <a16:creationId xmlns:a16="http://schemas.microsoft.com/office/drawing/2014/main" id="{811A55BA-1A84-D028-9F29-413820CCA69B}"/>
              </a:ext>
            </a:extLst>
          </p:cNvPr>
          <p:cNvGrpSpPr/>
          <p:nvPr/>
        </p:nvGrpSpPr>
        <p:grpSpPr>
          <a:xfrm>
            <a:off x="3876126" y="2302173"/>
            <a:ext cx="4272590" cy="738570"/>
            <a:chOff x="3373056" y="5617173"/>
            <a:chExt cx="4069155" cy="794658"/>
          </a:xfrm>
        </p:grpSpPr>
        <p:sp>
          <p:nvSpPr>
            <p:cNvPr id="46" name="מסגרת 45">
              <a:extLst>
                <a:ext uri="{FF2B5EF4-FFF2-40B4-BE49-F238E27FC236}">
                  <a16:creationId xmlns:a16="http://schemas.microsoft.com/office/drawing/2014/main" id="{7B0C3E4E-FFEC-4664-66DB-8EF17F87A968}"/>
                </a:ext>
              </a:extLst>
            </p:cNvPr>
            <p:cNvSpPr/>
            <p:nvPr/>
          </p:nvSpPr>
          <p:spPr>
            <a:xfrm>
              <a:off x="4017096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7" name="מסגרת 46">
              <a:extLst>
                <a:ext uri="{FF2B5EF4-FFF2-40B4-BE49-F238E27FC236}">
                  <a16:creationId xmlns:a16="http://schemas.microsoft.com/office/drawing/2014/main" id="{9D085B75-4DE3-5272-61AF-7BABF5CD173A}"/>
                </a:ext>
              </a:extLst>
            </p:cNvPr>
            <p:cNvSpPr/>
            <p:nvPr/>
          </p:nvSpPr>
          <p:spPr>
            <a:xfrm>
              <a:off x="4718301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8" name="מסגרת 47">
              <a:extLst>
                <a:ext uri="{FF2B5EF4-FFF2-40B4-BE49-F238E27FC236}">
                  <a16:creationId xmlns:a16="http://schemas.microsoft.com/office/drawing/2014/main" id="{7FF177F3-87A1-96EC-A393-3A1040AFABA1}"/>
                </a:ext>
              </a:extLst>
            </p:cNvPr>
            <p:cNvSpPr/>
            <p:nvPr/>
          </p:nvSpPr>
          <p:spPr>
            <a:xfrm>
              <a:off x="5419505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49" name="מסגרת 48">
              <a:extLst>
                <a:ext uri="{FF2B5EF4-FFF2-40B4-BE49-F238E27FC236}">
                  <a16:creationId xmlns:a16="http://schemas.microsoft.com/office/drawing/2014/main" id="{2526B664-FD49-D652-EF6F-CA55F34527CA}"/>
                </a:ext>
              </a:extLst>
            </p:cNvPr>
            <p:cNvSpPr/>
            <p:nvPr/>
          </p:nvSpPr>
          <p:spPr>
            <a:xfrm>
              <a:off x="6039803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50" name="מסגרת 49">
              <a:extLst>
                <a:ext uri="{FF2B5EF4-FFF2-40B4-BE49-F238E27FC236}">
                  <a16:creationId xmlns:a16="http://schemas.microsoft.com/office/drawing/2014/main" id="{4C0526E7-5A3E-5102-95C9-FEA484A46736}"/>
                </a:ext>
              </a:extLst>
            </p:cNvPr>
            <p:cNvSpPr/>
            <p:nvPr/>
          </p:nvSpPr>
          <p:spPr>
            <a:xfrm>
              <a:off x="6741007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51" name="מסגרת 50">
              <a:extLst>
                <a:ext uri="{FF2B5EF4-FFF2-40B4-BE49-F238E27FC236}">
                  <a16:creationId xmlns:a16="http://schemas.microsoft.com/office/drawing/2014/main" id="{4F219BFA-D96B-D497-DC52-88C3F0294EE7}"/>
                </a:ext>
              </a:extLst>
            </p:cNvPr>
            <p:cNvSpPr/>
            <p:nvPr/>
          </p:nvSpPr>
          <p:spPr>
            <a:xfrm>
              <a:off x="3373056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קבוצה 51">
            <a:extLst>
              <a:ext uri="{FF2B5EF4-FFF2-40B4-BE49-F238E27FC236}">
                <a16:creationId xmlns:a16="http://schemas.microsoft.com/office/drawing/2014/main" id="{C681908A-E5CB-0D2D-2ECF-E9B75CD42C87}"/>
              </a:ext>
            </a:extLst>
          </p:cNvPr>
          <p:cNvGrpSpPr/>
          <p:nvPr/>
        </p:nvGrpSpPr>
        <p:grpSpPr>
          <a:xfrm>
            <a:off x="3878890" y="3028739"/>
            <a:ext cx="4272590" cy="738570"/>
            <a:chOff x="3373056" y="5617173"/>
            <a:chExt cx="4069155" cy="794658"/>
          </a:xfrm>
        </p:grpSpPr>
        <p:sp>
          <p:nvSpPr>
            <p:cNvPr id="53" name="מסגרת 52">
              <a:extLst>
                <a:ext uri="{FF2B5EF4-FFF2-40B4-BE49-F238E27FC236}">
                  <a16:creationId xmlns:a16="http://schemas.microsoft.com/office/drawing/2014/main" id="{D898CC1A-D6FC-8CF0-0980-1D51A847874E}"/>
                </a:ext>
              </a:extLst>
            </p:cNvPr>
            <p:cNvSpPr/>
            <p:nvPr/>
          </p:nvSpPr>
          <p:spPr>
            <a:xfrm>
              <a:off x="4017096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54" name="מסגרת 53">
              <a:extLst>
                <a:ext uri="{FF2B5EF4-FFF2-40B4-BE49-F238E27FC236}">
                  <a16:creationId xmlns:a16="http://schemas.microsoft.com/office/drawing/2014/main" id="{0A046EBA-EA02-ABA4-E0BB-C3FAC03EF698}"/>
                </a:ext>
              </a:extLst>
            </p:cNvPr>
            <p:cNvSpPr/>
            <p:nvPr/>
          </p:nvSpPr>
          <p:spPr>
            <a:xfrm>
              <a:off x="4718301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55" name="מסגרת 54">
              <a:extLst>
                <a:ext uri="{FF2B5EF4-FFF2-40B4-BE49-F238E27FC236}">
                  <a16:creationId xmlns:a16="http://schemas.microsoft.com/office/drawing/2014/main" id="{3C960C6C-080C-9661-E99B-1B09DA93A868}"/>
                </a:ext>
              </a:extLst>
            </p:cNvPr>
            <p:cNvSpPr/>
            <p:nvPr/>
          </p:nvSpPr>
          <p:spPr>
            <a:xfrm>
              <a:off x="5419505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56" name="מסגרת 55">
              <a:extLst>
                <a:ext uri="{FF2B5EF4-FFF2-40B4-BE49-F238E27FC236}">
                  <a16:creationId xmlns:a16="http://schemas.microsoft.com/office/drawing/2014/main" id="{093B0FB0-D269-F7BC-BC2C-F692AF1E2EFB}"/>
                </a:ext>
              </a:extLst>
            </p:cNvPr>
            <p:cNvSpPr/>
            <p:nvPr/>
          </p:nvSpPr>
          <p:spPr>
            <a:xfrm>
              <a:off x="6039803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57" name="מסגרת 56">
              <a:extLst>
                <a:ext uri="{FF2B5EF4-FFF2-40B4-BE49-F238E27FC236}">
                  <a16:creationId xmlns:a16="http://schemas.microsoft.com/office/drawing/2014/main" id="{85C522A9-23A9-5406-7259-F68B188F7FAA}"/>
                </a:ext>
              </a:extLst>
            </p:cNvPr>
            <p:cNvSpPr/>
            <p:nvPr/>
          </p:nvSpPr>
          <p:spPr>
            <a:xfrm>
              <a:off x="6741007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58" name="מסגרת 57">
              <a:extLst>
                <a:ext uri="{FF2B5EF4-FFF2-40B4-BE49-F238E27FC236}">
                  <a16:creationId xmlns:a16="http://schemas.microsoft.com/office/drawing/2014/main" id="{9B351F50-F2EC-F101-84E5-A5A5EB9B43AD}"/>
                </a:ext>
              </a:extLst>
            </p:cNvPr>
            <p:cNvSpPr/>
            <p:nvPr/>
          </p:nvSpPr>
          <p:spPr>
            <a:xfrm>
              <a:off x="3373056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קבוצה 58">
            <a:extLst>
              <a:ext uri="{FF2B5EF4-FFF2-40B4-BE49-F238E27FC236}">
                <a16:creationId xmlns:a16="http://schemas.microsoft.com/office/drawing/2014/main" id="{7D2C8EF5-740F-55EB-4442-8155284D5D9F}"/>
              </a:ext>
            </a:extLst>
          </p:cNvPr>
          <p:cNvGrpSpPr/>
          <p:nvPr/>
        </p:nvGrpSpPr>
        <p:grpSpPr>
          <a:xfrm>
            <a:off x="3864320" y="3755305"/>
            <a:ext cx="4272590" cy="738570"/>
            <a:chOff x="3373056" y="5617173"/>
            <a:chExt cx="4069155" cy="794658"/>
          </a:xfrm>
        </p:grpSpPr>
        <p:sp>
          <p:nvSpPr>
            <p:cNvPr id="60" name="מסגרת 59">
              <a:extLst>
                <a:ext uri="{FF2B5EF4-FFF2-40B4-BE49-F238E27FC236}">
                  <a16:creationId xmlns:a16="http://schemas.microsoft.com/office/drawing/2014/main" id="{1700C1EE-C317-2AA6-3388-820F4839EB43}"/>
                </a:ext>
              </a:extLst>
            </p:cNvPr>
            <p:cNvSpPr/>
            <p:nvPr/>
          </p:nvSpPr>
          <p:spPr>
            <a:xfrm>
              <a:off x="4017096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61" name="מסגרת 60">
              <a:extLst>
                <a:ext uri="{FF2B5EF4-FFF2-40B4-BE49-F238E27FC236}">
                  <a16:creationId xmlns:a16="http://schemas.microsoft.com/office/drawing/2014/main" id="{11E95D06-392C-DBCF-A5FB-D5A6451DE545}"/>
                </a:ext>
              </a:extLst>
            </p:cNvPr>
            <p:cNvSpPr/>
            <p:nvPr/>
          </p:nvSpPr>
          <p:spPr>
            <a:xfrm>
              <a:off x="4718301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62" name="מסגרת 61">
              <a:extLst>
                <a:ext uri="{FF2B5EF4-FFF2-40B4-BE49-F238E27FC236}">
                  <a16:creationId xmlns:a16="http://schemas.microsoft.com/office/drawing/2014/main" id="{B737FCD3-702A-385F-26E0-93ADFB1D527C}"/>
                </a:ext>
              </a:extLst>
            </p:cNvPr>
            <p:cNvSpPr/>
            <p:nvPr/>
          </p:nvSpPr>
          <p:spPr>
            <a:xfrm>
              <a:off x="5419505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72" name="מסגרת 71">
              <a:extLst>
                <a:ext uri="{FF2B5EF4-FFF2-40B4-BE49-F238E27FC236}">
                  <a16:creationId xmlns:a16="http://schemas.microsoft.com/office/drawing/2014/main" id="{396DFC90-1E87-78AE-0968-00996B036653}"/>
                </a:ext>
              </a:extLst>
            </p:cNvPr>
            <p:cNvSpPr/>
            <p:nvPr/>
          </p:nvSpPr>
          <p:spPr>
            <a:xfrm>
              <a:off x="6039803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73" name="מסגרת 72">
              <a:extLst>
                <a:ext uri="{FF2B5EF4-FFF2-40B4-BE49-F238E27FC236}">
                  <a16:creationId xmlns:a16="http://schemas.microsoft.com/office/drawing/2014/main" id="{553DF354-7F70-FBF6-03E4-07A9319AB7CA}"/>
                </a:ext>
              </a:extLst>
            </p:cNvPr>
            <p:cNvSpPr/>
            <p:nvPr/>
          </p:nvSpPr>
          <p:spPr>
            <a:xfrm>
              <a:off x="6741007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74" name="מסגרת 73">
              <a:extLst>
                <a:ext uri="{FF2B5EF4-FFF2-40B4-BE49-F238E27FC236}">
                  <a16:creationId xmlns:a16="http://schemas.microsoft.com/office/drawing/2014/main" id="{868085E2-D043-595F-70F0-7CC8EE85503D}"/>
                </a:ext>
              </a:extLst>
            </p:cNvPr>
            <p:cNvSpPr/>
            <p:nvPr/>
          </p:nvSpPr>
          <p:spPr>
            <a:xfrm>
              <a:off x="3373056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קבוצה 74">
            <a:extLst>
              <a:ext uri="{FF2B5EF4-FFF2-40B4-BE49-F238E27FC236}">
                <a16:creationId xmlns:a16="http://schemas.microsoft.com/office/drawing/2014/main" id="{A1AAFDDC-6C1E-AEBA-A3F7-39E376C61068}"/>
              </a:ext>
            </a:extLst>
          </p:cNvPr>
          <p:cNvGrpSpPr/>
          <p:nvPr/>
        </p:nvGrpSpPr>
        <p:grpSpPr>
          <a:xfrm>
            <a:off x="3869264" y="4469867"/>
            <a:ext cx="4272590" cy="738570"/>
            <a:chOff x="3373056" y="5617173"/>
            <a:chExt cx="4069155" cy="794658"/>
          </a:xfrm>
        </p:grpSpPr>
        <p:sp>
          <p:nvSpPr>
            <p:cNvPr id="76" name="מסגרת 75">
              <a:extLst>
                <a:ext uri="{FF2B5EF4-FFF2-40B4-BE49-F238E27FC236}">
                  <a16:creationId xmlns:a16="http://schemas.microsoft.com/office/drawing/2014/main" id="{91F1C402-52D8-E1C3-B297-72ED766046B4}"/>
                </a:ext>
              </a:extLst>
            </p:cNvPr>
            <p:cNvSpPr/>
            <p:nvPr/>
          </p:nvSpPr>
          <p:spPr>
            <a:xfrm>
              <a:off x="4017096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77" name="מסגרת 76">
              <a:extLst>
                <a:ext uri="{FF2B5EF4-FFF2-40B4-BE49-F238E27FC236}">
                  <a16:creationId xmlns:a16="http://schemas.microsoft.com/office/drawing/2014/main" id="{E8E6E1B4-266B-9C2F-82EE-9FB0C48BE870}"/>
                </a:ext>
              </a:extLst>
            </p:cNvPr>
            <p:cNvSpPr/>
            <p:nvPr/>
          </p:nvSpPr>
          <p:spPr>
            <a:xfrm>
              <a:off x="4718301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78" name="מסגרת 77">
              <a:extLst>
                <a:ext uri="{FF2B5EF4-FFF2-40B4-BE49-F238E27FC236}">
                  <a16:creationId xmlns:a16="http://schemas.microsoft.com/office/drawing/2014/main" id="{A0532A59-1AA7-8B0F-5086-55B6796F4616}"/>
                </a:ext>
              </a:extLst>
            </p:cNvPr>
            <p:cNvSpPr/>
            <p:nvPr/>
          </p:nvSpPr>
          <p:spPr>
            <a:xfrm>
              <a:off x="5419505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79" name="מסגרת 78">
              <a:extLst>
                <a:ext uri="{FF2B5EF4-FFF2-40B4-BE49-F238E27FC236}">
                  <a16:creationId xmlns:a16="http://schemas.microsoft.com/office/drawing/2014/main" id="{82F7128A-BB37-1A66-AC48-5C988AAD24CE}"/>
                </a:ext>
              </a:extLst>
            </p:cNvPr>
            <p:cNvSpPr/>
            <p:nvPr/>
          </p:nvSpPr>
          <p:spPr>
            <a:xfrm>
              <a:off x="6039803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80" name="מסגרת 79">
              <a:extLst>
                <a:ext uri="{FF2B5EF4-FFF2-40B4-BE49-F238E27FC236}">
                  <a16:creationId xmlns:a16="http://schemas.microsoft.com/office/drawing/2014/main" id="{F645A72C-C789-F7D7-2740-126D02E38356}"/>
                </a:ext>
              </a:extLst>
            </p:cNvPr>
            <p:cNvSpPr/>
            <p:nvPr/>
          </p:nvSpPr>
          <p:spPr>
            <a:xfrm>
              <a:off x="6741007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  <p:sp>
          <p:nvSpPr>
            <p:cNvPr id="81" name="מסגרת 80">
              <a:extLst>
                <a:ext uri="{FF2B5EF4-FFF2-40B4-BE49-F238E27FC236}">
                  <a16:creationId xmlns:a16="http://schemas.microsoft.com/office/drawing/2014/main" id="{57208FE6-4109-6D15-BB8C-C12C574AB549}"/>
                </a:ext>
              </a:extLst>
            </p:cNvPr>
            <p:cNvSpPr/>
            <p:nvPr/>
          </p:nvSpPr>
          <p:spPr>
            <a:xfrm>
              <a:off x="3373056" y="5617173"/>
              <a:ext cx="701204" cy="794658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קבוצה 82">
            <a:extLst>
              <a:ext uri="{FF2B5EF4-FFF2-40B4-BE49-F238E27FC236}">
                <a16:creationId xmlns:a16="http://schemas.microsoft.com/office/drawing/2014/main" id="{94181AF1-FA56-566D-0D2F-5FA18D2E0E3E}"/>
              </a:ext>
            </a:extLst>
          </p:cNvPr>
          <p:cNvGrpSpPr/>
          <p:nvPr/>
        </p:nvGrpSpPr>
        <p:grpSpPr>
          <a:xfrm rot="10800000">
            <a:off x="4067425" y="5282361"/>
            <a:ext cx="3914922" cy="508039"/>
            <a:chOff x="4022713" y="857163"/>
            <a:chExt cx="3914922" cy="508039"/>
          </a:xfrm>
        </p:grpSpPr>
        <p:pic>
          <p:nvPicPr>
            <p:cNvPr id="84" name="תמונה 83">
              <a:extLst>
                <a:ext uri="{FF2B5EF4-FFF2-40B4-BE49-F238E27FC236}">
                  <a16:creationId xmlns:a16="http://schemas.microsoft.com/office/drawing/2014/main" id="{DE6BE149-FBE9-4064-686F-8EE7AEF97EFD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22713" y="857163"/>
              <a:ext cx="380231" cy="494575"/>
            </a:xfrm>
            <a:prstGeom prst="rect">
              <a:avLst/>
            </a:prstGeom>
          </p:spPr>
        </p:pic>
        <p:pic>
          <p:nvPicPr>
            <p:cNvPr id="85" name="תמונה 84">
              <a:extLst>
                <a:ext uri="{FF2B5EF4-FFF2-40B4-BE49-F238E27FC236}">
                  <a16:creationId xmlns:a16="http://schemas.microsoft.com/office/drawing/2014/main" id="{F4D545C3-B032-6CEC-3602-008FB9DAF66C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16349" y="857163"/>
              <a:ext cx="380231" cy="494575"/>
            </a:xfrm>
            <a:prstGeom prst="rect">
              <a:avLst/>
            </a:prstGeom>
          </p:spPr>
        </p:pic>
        <p:pic>
          <p:nvPicPr>
            <p:cNvPr id="86" name="תמונה 85">
              <a:extLst>
                <a:ext uri="{FF2B5EF4-FFF2-40B4-BE49-F238E27FC236}">
                  <a16:creationId xmlns:a16="http://schemas.microsoft.com/office/drawing/2014/main" id="{6BD23AB7-B39F-51F4-CA60-774DFDBDAD7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8577" y="870246"/>
              <a:ext cx="380231" cy="494575"/>
            </a:xfrm>
            <a:prstGeom prst="rect">
              <a:avLst/>
            </a:prstGeom>
          </p:spPr>
        </p:pic>
        <p:pic>
          <p:nvPicPr>
            <p:cNvPr id="87" name="תמונה 86">
              <a:extLst>
                <a:ext uri="{FF2B5EF4-FFF2-40B4-BE49-F238E27FC236}">
                  <a16:creationId xmlns:a16="http://schemas.microsoft.com/office/drawing/2014/main" id="{74E84E61-1527-EA61-4778-E3B8CE650D86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97128" y="870247"/>
              <a:ext cx="380231" cy="494575"/>
            </a:xfrm>
            <a:prstGeom prst="rect">
              <a:avLst/>
            </a:prstGeom>
          </p:spPr>
        </p:pic>
        <p:pic>
          <p:nvPicPr>
            <p:cNvPr id="88" name="תמונה 87">
              <a:extLst>
                <a:ext uri="{FF2B5EF4-FFF2-40B4-BE49-F238E27FC236}">
                  <a16:creationId xmlns:a16="http://schemas.microsoft.com/office/drawing/2014/main" id="{8404EF18-7C22-6EB4-C90B-7F5CC76FCEE0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34882" y="870248"/>
              <a:ext cx="380231" cy="494575"/>
            </a:xfrm>
            <a:prstGeom prst="rect">
              <a:avLst/>
            </a:prstGeom>
          </p:spPr>
        </p:pic>
        <p:pic>
          <p:nvPicPr>
            <p:cNvPr id="89" name="תמונה 88">
              <a:extLst>
                <a:ext uri="{FF2B5EF4-FFF2-40B4-BE49-F238E27FC236}">
                  <a16:creationId xmlns:a16="http://schemas.microsoft.com/office/drawing/2014/main" id="{0B024C04-577D-39F5-E55C-720896F0BE4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57404" y="870627"/>
              <a:ext cx="380231" cy="494575"/>
            </a:xfrm>
            <a:prstGeom prst="rect">
              <a:avLst/>
            </a:prstGeom>
          </p:spPr>
        </p:pic>
      </p:grpSp>
      <p:grpSp>
        <p:nvGrpSpPr>
          <p:cNvPr id="90" name="קבוצה 89">
            <a:extLst>
              <a:ext uri="{FF2B5EF4-FFF2-40B4-BE49-F238E27FC236}">
                <a16:creationId xmlns:a16="http://schemas.microsoft.com/office/drawing/2014/main" id="{A3136B19-4FD5-DE05-EA18-87881730292A}"/>
              </a:ext>
            </a:extLst>
          </p:cNvPr>
          <p:cNvGrpSpPr/>
          <p:nvPr/>
        </p:nvGrpSpPr>
        <p:grpSpPr>
          <a:xfrm rot="16200000">
            <a:off x="1659794" y="2895451"/>
            <a:ext cx="3914922" cy="508039"/>
            <a:chOff x="4022713" y="857163"/>
            <a:chExt cx="3914922" cy="508039"/>
          </a:xfrm>
        </p:grpSpPr>
        <p:pic>
          <p:nvPicPr>
            <p:cNvPr id="91" name="תמונה 90">
              <a:extLst>
                <a:ext uri="{FF2B5EF4-FFF2-40B4-BE49-F238E27FC236}">
                  <a16:creationId xmlns:a16="http://schemas.microsoft.com/office/drawing/2014/main" id="{53A9C546-720C-61F3-47B0-40C56E240B14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22713" y="857163"/>
              <a:ext cx="380231" cy="494575"/>
            </a:xfrm>
            <a:prstGeom prst="rect">
              <a:avLst/>
            </a:prstGeom>
          </p:spPr>
        </p:pic>
        <p:pic>
          <p:nvPicPr>
            <p:cNvPr id="92" name="תמונה 91">
              <a:extLst>
                <a:ext uri="{FF2B5EF4-FFF2-40B4-BE49-F238E27FC236}">
                  <a16:creationId xmlns:a16="http://schemas.microsoft.com/office/drawing/2014/main" id="{4BDC7463-43BA-A7B3-FA33-065302AFB5EC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16349" y="857163"/>
              <a:ext cx="380231" cy="494575"/>
            </a:xfrm>
            <a:prstGeom prst="rect">
              <a:avLst/>
            </a:prstGeom>
          </p:spPr>
        </p:pic>
        <p:pic>
          <p:nvPicPr>
            <p:cNvPr id="93" name="תמונה 92">
              <a:extLst>
                <a:ext uri="{FF2B5EF4-FFF2-40B4-BE49-F238E27FC236}">
                  <a16:creationId xmlns:a16="http://schemas.microsoft.com/office/drawing/2014/main" id="{35BCD8BB-3A4A-D3F0-97EE-AEA63D8B4DF6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8577" y="870246"/>
              <a:ext cx="380231" cy="494575"/>
            </a:xfrm>
            <a:prstGeom prst="rect">
              <a:avLst/>
            </a:prstGeom>
          </p:spPr>
        </p:pic>
        <p:pic>
          <p:nvPicPr>
            <p:cNvPr id="94" name="תמונה 93">
              <a:extLst>
                <a:ext uri="{FF2B5EF4-FFF2-40B4-BE49-F238E27FC236}">
                  <a16:creationId xmlns:a16="http://schemas.microsoft.com/office/drawing/2014/main" id="{A20C467C-7916-5BD8-9253-FA1B078DF7CA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97128" y="870247"/>
              <a:ext cx="380231" cy="494575"/>
            </a:xfrm>
            <a:prstGeom prst="rect">
              <a:avLst/>
            </a:prstGeom>
          </p:spPr>
        </p:pic>
        <p:pic>
          <p:nvPicPr>
            <p:cNvPr id="95" name="תמונה 94">
              <a:extLst>
                <a:ext uri="{FF2B5EF4-FFF2-40B4-BE49-F238E27FC236}">
                  <a16:creationId xmlns:a16="http://schemas.microsoft.com/office/drawing/2014/main" id="{A6A0019A-D9FD-D6A3-F021-73FB1979C95B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34882" y="870248"/>
              <a:ext cx="380231" cy="494575"/>
            </a:xfrm>
            <a:prstGeom prst="rect">
              <a:avLst/>
            </a:prstGeom>
          </p:spPr>
        </p:pic>
        <p:pic>
          <p:nvPicPr>
            <p:cNvPr id="103" name="תמונה 102">
              <a:extLst>
                <a:ext uri="{FF2B5EF4-FFF2-40B4-BE49-F238E27FC236}">
                  <a16:creationId xmlns:a16="http://schemas.microsoft.com/office/drawing/2014/main" id="{8F79D6B7-C925-088C-A64E-191EB177E669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57404" y="870627"/>
              <a:ext cx="380231" cy="494575"/>
            </a:xfrm>
            <a:prstGeom prst="rect">
              <a:avLst/>
            </a:prstGeom>
          </p:spPr>
        </p:pic>
      </p:grpSp>
      <p:grpSp>
        <p:nvGrpSpPr>
          <p:cNvPr id="104" name="קבוצה 103">
            <a:extLst>
              <a:ext uri="{FF2B5EF4-FFF2-40B4-BE49-F238E27FC236}">
                <a16:creationId xmlns:a16="http://schemas.microsoft.com/office/drawing/2014/main" id="{505229FE-36AC-CEAE-F680-E5F57E294EAE}"/>
              </a:ext>
            </a:extLst>
          </p:cNvPr>
          <p:cNvGrpSpPr/>
          <p:nvPr/>
        </p:nvGrpSpPr>
        <p:grpSpPr>
          <a:xfrm rot="5400000">
            <a:off x="6445274" y="2791066"/>
            <a:ext cx="3914922" cy="508039"/>
            <a:chOff x="4022713" y="857163"/>
            <a:chExt cx="3914922" cy="508039"/>
          </a:xfrm>
        </p:grpSpPr>
        <p:pic>
          <p:nvPicPr>
            <p:cNvPr id="105" name="תמונה 104">
              <a:extLst>
                <a:ext uri="{FF2B5EF4-FFF2-40B4-BE49-F238E27FC236}">
                  <a16:creationId xmlns:a16="http://schemas.microsoft.com/office/drawing/2014/main" id="{3D06E5E8-DD96-308F-2100-3D8FA2FB542D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22713" y="857163"/>
              <a:ext cx="380231" cy="494575"/>
            </a:xfrm>
            <a:prstGeom prst="rect">
              <a:avLst/>
            </a:prstGeom>
          </p:spPr>
        </p:pic>
        <p:pic>
          <p:nvPicPr>
            <p:cNvPr id="139" name="תמונה 138">
              <a:extLst>
                <a:ext uri="{FF2B5EF4-FFF2-40B4-BE49-F238E27FC236}">
                  <a16:creationId xmlns:a16="http://schemas.microsoft.com/office/drawing/2014/main" id="{9DE33F71-58AE-8397-6EA0-1A7C73BFAB1D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16349" y="857163"/>
              <a:ext cx="380231" cy="494575"/>
            </a:xfrm>
            <a:prstGeom prst="rect">
              <a:avLst/>
            </a:prstGeom>
          </p:spPr>
        </p:pic>
        <p:pic>
          <p:nvPicPr>
            <p:cNvPr id="152" name="תמונה 151">
              <a:extLst>
                <a:ext uri="{FF2B5EF4-FFF2-40B4-BE49-F238E27FC236}">
                  <a16:creationId xmlns:a16="http://schemas.microsoft.com/office/drawing/2014/main" id="{241409CE-EE31-E14A-3608-D282A228B0FF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68577" y="870246"/>
              <a:ext cx="380231" cy="494575"/>
            </a:xfrm>
            <a:prstGeom prst="rect">
              <a:avLst/>
            </a:prstGeom>
          </p:spPr>
        </p:pic>
        <p:pic>
          <p:nvPicPr>
            <p:cNvPr id="163" name="תמונה 162">
              <a:extLst>
                <a:ext uri="{FF2B5EF4-FFF2-40B4-BE49-F238E27FC236}">
                  <a16:creationId xmlns:a16="http://schemas.microsoft.com/office/drawing/2014/main" id="{3F912936-5E0D-ABBC-F866-493CFA9D2F0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97128" y="870247"/>
              <a:ext cx="380231" cy="494575"/>
            </a:xfrm>
            <a:prstGeom prst="rect">
              <a:avLst/>
            </a:prstGeom>
          </p:spPr>
        </p:pic>
        <p:pic>
          <p:nvPicPr>
            <p:cNvPr id="164" name="תמונה 163">
              <a:extLst>
                <a:ext uri="{FF2B5EF4-FFF2-40B4-BE49-F238E27FC236}">
                  <a16:creationId xmlns:a16="http://schemas.microsoft.com/office/drawing/2014/main" id="{F97454ED-2FDC-E704-693D-B856D24B0270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34882" y="870248"/>
              <a:ext cx="380231" cy="494575"/>
            </a:xfrm>
            <a:prstGeom prst="rect">
              <a:avLst/>
            </a:prstGeom>
          </p:spPr>
        </p:pic>
        <p:pic>
          <p:nvPicPr>
            <p:cNvPr id="165" name="תמונה 164">
              <a:extLst>
                <a:ext uri="{FF2B5EF4-FFF2-40B4-BE49-F238E27FC236}">
                  <a16:creationId xmlns:a16="http://schemas.microsoft.com/office/drawing/2014/main" id="{B399D9C2-A98B-6FDD-068A-11273D048C9A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57404" y="870627"/>
              <a:ext cx="380231" cy="494575"/>
            </a:xfrm>
            <a:prstGeom prst="rect">
              <a:avLst/>
            </a:prstGeom>
          </p:spPr>
        </p:pic>
      </p:grpSp>
      <p:pic>
        <p:nvPicPr>
          <p:cNvPr id="167" name="תמונה 166">
            <a:extLst>
              <a:ext uri="{FF2B5EF4-FFF2-40B4-BE49-F238E27FC236}">
                <a16:creationId xmlns:a16="http://schemas.microsoft.com/office/drawing/2014/main" id="{ACA92154-C0C3-40AB-EDB7-E68476F9E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90" y="6123901"/>
            <a:ext cx="11994619" cy="616948"/>
          </a:xfrm>
          <a:prstGeom prst="rect">
            <a:avLst/>
          </a:prstGeom>
        </p:spPr>
      </p:pic>
      <p:sp>
        <p:nvSpPr>
          <p:cNvPr id="168" name="מלבן: פינות מעוגלות 167">
            <a:extLst>
              <a:ext uri="{FF2B5EF4-FFF2-40B4-BE49-F238E27FC236}">
                <a16:creationId xmlns:a16="http://schemas.microsoft.com/office/drawing/2014/main" id="{99E58D80-1307-0CEE-88A1-506BE434BAA4}"/>
              </a:ext>
            </a:extLst>
          </p:cNvPr>
          <p:cNvSpPr/>
          <p:nvPr/>
        </p:nvSpPr>
        <p:spPr>
          <a:xfrm>
            <a:off x="1161143" y="6123901"/>
            <a:ext cx="1161143" cy="616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9" name="מלבן: פינות מעוגלות 168">
            <a:extLst>
              <a:ext uri="{FF2B5EF4-FFF2-40B4-BE49-F238E27FC236}">
                <a16:creationId xmlns:a16="http://schemas.microsoft.com/office/drawing/2014/main" id="{E46C0132-DD71-973F-12FA-9A6F4DCB98D1}"/>
              </a:ext>
            </a:extLst>
          </p:cNvPr>
          <p:cNvSpPr/>
          <p:nvPr/>
        </p:nvSpPr>
        <p:spPr>
          <a:xfrm>
            <a:off x="4209143" y="6123901"/>
            <a:ext cx="4862286" cy="616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0" name="מלבן: פינות מעוגלות 169">
            <a:extLst>
              <a:ext uri="{FF2B5EF4-FFF2-40B4-BE49-F238E27FC236}">
                <a16:creationId xmlns:a16="http://schemas.microsoft.com/office/drawing/2014/main" id="{A5309782-A726-ECC8-0DD3-4516602DE424}"/>
              </a:ext>
            </a:extLst>
          </p:cNvPr>
          <p:cNvSpPr/>
          <p:nvPr/>
        </p:nvSpPr>
        <p:spPr>
          <a:xfrm>
            <a:off x="9652000" y="6123520"/>
            <a:ext cx="2441309" cy="616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311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animBg="1"/>
      <p:bldP spid="169" grpId="0" animBg="1"/>
      <p:bldP spid="1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1B767FFB-929C-CEEA-0647-A62B2F64C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28" y="2276247"/>
            <a:ext cx="11906343" cy="27747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13218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">
  <a:themeElements>
    <a:clrScheme name="יונים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יונים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7DC50B3-7E61-468B-A3FE-83CCB9DB7C73}">
  <we:reference id="wa104380121" version="2.0.0.0" store="he-IL" storeType="OMEX"/>
  <we:alternateReferences>
    <we:reference id="WA104380121" version="2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139</TotalTime>
  <Words>26</Words>
  <Application>Microsoft Office PowerPoint</Application>
  <PresentationFormat>מסך רחב</PresentationFormat>
  <Paragraphs>6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יונים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1</cp:revision>
  <dcterms:created xsi:type="dcterms:W3CDTF">2022-09-28T13:37:45Z</dcterms:created>
  <dcterms:modified xsi:type="dcterms:W3CDTF">2022-09-28T15:57:40Z</dcterms:modified>
</cp:coreProperties>
</file>